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31"/>
  </p:notesMasterIdLst>
  <p:handoutMasterIdLst>
    <p:handoutMasterId r:id="rId32"/>
  </p:handoutMasterIdLst>
  <p:sldIdLst>
    <p:sldId id="270" r:id="rId3"/>
    <p:sldId id="569" r:id="rId4"/>
    <p:sldId id="271" r:id="rId5"/>
    <p:sldId id="290" r:id="rId6"/>
    <p:sldId id="262" r:id="rId7"/>
    <p:sldId id="310" r:id="rId8"/>
    <p:sldId id="542" r:id="rId9"/>
    <p:sldId id="545" r:id="rId10"/>
    <p:sldId id="543" r:id="rId11"/>
    <p:sldId id="544" r:id="rId12"/>
    <p:sldId id="558" r:id="rId13"/>
    <p:sldId id="559" r:id="rId14"/>
    <p:sldId id="539" r:id="rId15"/>
    <p:sldId id="332" r:id="rId16"/>
    <p:sldId id="495" r:id="rId17"/>
    <p:sldId id="496" r:id="rId18"/>
    <p:sldId id="497" r:id="rId19"/>
    <p:sldId id="570" r:id="rId20"/>
    <p:sldId id="560" r:id="rId21"/>
    <p:sldId id="561" r:id="rId22"/>
    <p:sldId id="562" r:id="rId23"/>
    <p:sldId id="563" r:id="rId24"/>
    <p:sldId id="565" r:id="rId25"/>
    <p:sldId id="566" r:id="rId26"/>
    <p:sldId id="567" r:id="rId27"/>
    <p:sldId id="293" r:id="rId28"/>
    <p:sldId id="302" r:id="rId29"/>
    <p:sldId id="568" r:id="rId30"/>
  </p:sldIdLst>
  <p:sldSz cx="9144000" cy="6858000" type="screen4x3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3" autoAdjust="0"/>
    <p:restoredTop sz="92683" autoAdjust="0"/>
  </p:normalViewPr>
  <p:slideViewPr>
    <p:cSldViewPr>
      <p:cViewPr varScale="1">
        <p:scale>
          <a:sx n="79" d="100"/>
          <a:sy n="79" d="100"/>
        </p:scale>
        <p:origin x="641" y="31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EAB90853-E452-44FE-AA22-209A92849A29}"/>
    <pc:docChg chg="undo redo custSel addSld delSld modSld modMainMaster">
      <pc:chgData name="Rob Sewell" userId="c802df42025d5e1f" providerId="LiveId" clId="{EAB90853-E452-44FE-AA22-209A92849A29}" dt="2018-05-16T09:09:14.966" v="2352"/>
      <pc:docMkLst>
        <pc:docMk/>
      </pc:docMkLst>
      <pc:sldChg chg="modSp">
        <pc:chgData name="Rob Sewell" userId="c802df42025d5e1f" providerId="LiveId" clId="{EAB90853-E452-44FE-AA22-209A92849A29}" dt="2018-05-10T13:02:06.304" v="182" actId="1076"/>
        <pc:sldMkLst>
          <pc:docMk/>
          <pc:sldMk cId="465021443" sldId="262"/>
        </pc:sldMkLst>
        <pc:spChg chg="mod">
          <ac:chgData name="Rob Sewell" userId="c802df42025d5e1f" providerId="LiveId" clId="{EAB90853-E452-44FE-AA22-209A92849A29}" dt="2018-05-10T13:02:00.585" v="181" actId="1076"/>
          <ac:spMkLst>
            <pc:docMk/>
            <pc:sldMk cId="465021443" sldId="262"/>
            <ac:spMk id="4" creationId="{E01BAF39-52E5-45F7-B4B6-8024E5648299}"/>
          </ac:spMkLst>
        </pc:spChg>
        <pc:spChg chg="mod">
          <ac:chgData name="Rob Sewell" userId="c802df42025d5e1f" providerId="LiveId" clId="{EAB90853-E452-44FE-AA22-209A92849A29}" dt="2018-05-10T13:01:43.264" v="178" actId="1076"/>
          <ac:spMkLst>
            <pc:docMk/>
            <pc:sldMk cId="465021443" sldId="262"/>
            <ac:spMk id="5" creationId="{CD299F7B-9D18-442E-94C8-AA9E30D4DEDA}"/>
          </ac:spMkLst>
        </pc:spChg>
        <pc:picChg chg="mod">
          <ac:chgData name="Rob Sewell" userId="c802df42025d5e1f" providerId="LiveId" clId="{EAB90853-E452-44FE-AA22-209A92849A29}" dt="2018-05-10T13:02:06.304" v="182" actId="1076"/>
          <ac:picMkLst>
            <pc:docMk/>
            <pc:sldMk cId="465021443" sldId="262"/>
            <ac:picMk id="3" creationId="{90B60C64-ADD5-43B7-94F1-148288590652}"/>
          </ac:picMkLst>
        </pc:picChg>
      </pc:sldChg>
      <pc:sldChg chg="addSp modSp modNotesTx">
        <pc:chgData name="Rob Sewell" userId="c802df42025d5e1f" providerId="LiveId" clId="{EAB90853-E452-44FE-AA22-209A92849A29}" dt="2018-05-16T07:46:57.273" v="1557" actId="20577"/>
        <pc:sldMkLst>
          <pc:docMk/>
          <pc:sldMk cId="2890044983" sldId="270"/>
        </pc:sldMkLst>
        <pc:spChg chg="add mod">
          <ac:chgData name="Rob Sewell" userId="c802df42025d5e1f" providerId="LiveId" clId="{EAB90853-E452-44FE-AA22-209A92849A29}" dt="2018-05-10T12:57:34.936" v="126" actId="1076"/>
          <ac:spMkLst>
            <pc:docMk/>
            <pc:sldMk cId="2890044983" sldId="270"/>
            <ac:spMk id="2" creationId="{6CE037FD-103C-4553-8C3B-93A44F9EE75C}"/>
          </ac:spMkLst>
        </pc:spChg>
        <pc:spChg chg="mod">
          <ac:chgData name="Rob Sewell" userId="c802df42025d5e1f" providerId="LiveId" clId="{EAB90853-E452-44FE-AA22-209A92849A29}" dt="2018-05-10T12:57:42.073" v="129" actId="1076"/>
          <ac:spMkLst>
            <pc:docMk/>
            <pc:sldMk cId="2890044983" sldId="270"/>
            <ac:spMk id="3" creationId="{00000000-0000-0000-0000-000000000000}"/>
          </ac:spMkLst>
        </pc:spChg>
        <pc:spChg chg="mod">
          <ac:chgData name="Rob Sewell" userId="c802df42025d5e1f" providerId="LiveId" clId="{EAB90853-E452-44FE-AA22-209A92849A29}" dt="2018-05-16T07:30:43.004" v="1347" actId="20577"/>
          <ac:spMkLst>
            <pc:docMk/>
            <pc:sldMk cId="2890044983" sldId="270"/>
            <ac:spMk id="4" creationId="{00000000-0000-0000-0000-000000000000}"/>
          </ac:spMkLst>
        </pc:spChg>
        <pc:picChg chg="mod">
          <ac:chgData name="Rob Sewell" userId="c802df42025d5e1f" providerId="LiveId" clId="{EAB90853-E452-44FE-AA22-209A92849A29}" dt="2018-05-10T12:58:14.032" v="135" actId="1076"/>
          <ac:picMkLst>
            <pc:docMk/>
            <pc:sldMk cId="2890044983" sldId="270"/>
            <ac:picMk id="8" creationId="{00000000-0000-0000-0000-000000000000}"/>
          </ac:picMkLst>
        </pc:picChg>
        <pc:picChg chg="add mod">
          <ac:chgData name="Rob Sewell" userId="c802df42025d5e1f" providerId="LiveId" clId="{EAB90853-E452-44FE-AA22-209A92849A29}" dt="2018-05-10T12:58:05.064" v="133" actId="1076"/>
          <ac:picMkLst>
            <pc:docMk/>
            <pc:sldMk cId="2890044983" sldId="270"/>
            <ac:picMk id="9" creationId="{659E4CA3-B165-4969-B8B6-B00A419BF2BB}"/>
          </ac:picMkLst>
        </pc:picChg>
        <pc:picChg chg="mod">
          <ac:chgData name="Rob Sewell" userId="c802df42025d5e1f" providerId="LiveId" clId="{EAB90853-E452-44FE-AA22-209A92849A29}" dt="2018-05-10T12:55:48.057" v="0" actId="1076"/>
          <ac:picMkLst>
            <pc:docMk/>
            <pc:sldMk cId="2890044983" sldId="270"/>
            <ac:picMk id="10" creationId="{00000000-0000-0000-0000-000000000000}"/>
          </ac:picMkLst>
        </pc:picChg>
        <pc:picChg chg="mod">
          <ac:chgData name="Rob Sewell" userId="c802df42025d5e1f" providerId="LiveId" clId="{EAB90853-E452-44FE-AA22-209A92849A29}" dt="2018-05-10T12:56:04.073" v="7" actId="1076"/>
          <ac:picMkLst>
            <pc:docMk/>
            <pc:sldMk cId="2890044983" sldId="270"/>
            <ac:picMk id="11" creationId="{BC062EEA-F345-4F1F-BE3B-4EF3A4587F15}"/>
          </ac:picMkLst>
        </pc:picChg>
        <pc:picChg chg="add mod">
          <ac:chgData name="Rob Sewell" userId="c802df42025d5e1f" providerId="LiveId" clId="{EAB90853-E452-44FE-AA22-209A92849A29}" dt="2018-05-10T12:58:02.311" v="132" actId="1076"/>
          <ac:picMkLst>
            <pc:docMk/>
            <pc:sldMk cId="2890044983" sldId="270"/>
            <ac:picMk id="12" creationId="{6B099BB3-90F2-4287-B3BA-59CB4D8D2B6F}"/>
          </ac:picMkLst>
        </pc:picChg>
      </pc:sldChg>
      <pc:sldChg chg="modSp">
        <pc:chgData name="Rob Sewell" userId="c802df42025d5e1f" providerId="LiveId" clId="{EAB90853-E452-44FE-AA22-209A92849A29}" dt="2018-05-16T09:09:14.966" v="2352"/>
        <pc:sldMkLst>
          <pc:docMk/>
          <pc:sldMk cId="348070331" sldId="271"/>
        </pc:sldMkLst>
        <pc:spChg chg="mod">
          <ac:chgData name="Rob Sewell" userId="c802df42025d5e1f" providerId="LiveId" clId="{EAB90853-E452-44FE-AA22-209A92849A29}" dt="2018-05-10T12:58:20.624" v="136" actId="1076"/>
          <ac:spMkLst>
            <pc:docMk/>
            <pc:sldMk cId="348070331" sldId="271"/>
            <ac:spMk id="2" creationId="{00000000-0000-0000-0000-000000000000}"/>
          </ac:spMkLst>
        </pc:spChg>
        <pc:spChg chg="mod">
          <ac:chgData name="Rob Sewell" userId="c802df42025d5e1f" providerId="LiveId" clId="{EAB90853-E452-44FE-AA22-209A92849A29}" dt="2018-05-16T09:09:14.966" v="2352"/>
          <ac:spMkLst>
            <pc:docMk/>
            <pc:sldMk cId="348070331" sldId="271"/>
            <ac:spMk id="3" creationId="{00000000-0000-0000-0000-000000000000}"/>
          </ac:spMkLst>
        </pc:spChg>
      </pc:sldChg>
      <pc:sldChg chg="addSp modSp modAnim">
        <pc:chgData name="Rob Sewell" userId="c802df42025d5e1f" providerId="LiveId" clId="{EAB90853-E452-44FE-AA22-209A92849A29}" dt="2018-05-16T06:46:20.728" v="488" actId="207"/>
        <pc:sldMkLst>
          <pc:docMk/>
          <pc:sldMk cId="695583612" sldId="290"/>
        </pc:sldMkLst>
        <pc:spChg chg="mod">
          <ac:chgData name="Rob Sewell" userId="c802df42025d5e1f" providerId="LiveId" clId="{EAB90853-E452-44FE-AA22-209A92849A29}" dt="2018-05-10T12:59:42.656" v="152" actId="1076"/>
          <ac:spMkLst>
            <pc:docMk/>
            <pc:sldMk cId="695583612" sldId="290"/>
            <ac:spMk id="2" creationId="{00000000-0000-0000-0000-000000000000}"/>
          </ac:spMkLst>
        </pc:spChg>
        <pc:spChg chg="mod">
          <ac:chgData name="Rob Sewell" userId="c802df42025d5e1f" providerId="LiveId" clId="{EAB90853-E452-44FE-AA22-209A92849A29}" dt="2018-05-16T06:46:20.728" v="488" actId="207"/>
          <ac:spMkLst>
            <pc:docMk/>
            <pc:sldMk cId="695583612" sldId="290"/>
            <ac:spMk id="3" creationId="{F4ED583D-72F3-44C7-A373-2148554C28C6}"/>
          </ac:spMkLst>
        </pc:spChg>
        <pc:spChg chg="mod">
          <ac:chgData name="Rob Sewell" userId="c802df42025d5e1f" providerId="LiveId" clId="{EAB90853-E452-44FE-AA22-209A92849A29}" dt="2018-05-10T13:00:34.448" v="163" actId="1076"/>
          <ac:spMkLst>
            <pc:docMk/>
            <pc:sldMk cId="695583612" sldId="290"/>
            <ac:spMk id="4" creationId="{CA30C46F-1848-49CA-BD84-C8E3FBD4BA5A}"/>
          </ac:spMkLst>
        </pc:spChg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k cId="695583612" sldId="290"/>
            <ac:spMk id="25" creationId="{6FA8C723-96F4-4E22-8651-C7BD32D450B6}"/>
          </ac:spMkLst>
        </pc:spChg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k cId="695583612" sldId="290"/>
            <ac:spMk id="27" creationId="{1604D43A-A1C8-4542-BF0D-01CB57EA6D2D}"/>
          </ac:spMkLst>
        </pc:spChg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k cId="695583612" sldId="290"/>
            <ac:spMk id="46" creationId="{568AB2D1-E2DF-44C4-B612-8023A0E9954E}"/>
          </ac:spMkLst>
        </pc:spChg>
        <pc:spChg chg="mod">
          <ac:chgData name="Rob Sewell" userId="c802df42025d5e1f" providerId="LiveId" clId="{EAB90853-E452-44FE-AA22-209A92849A29}" dt="2018-05-10T13:00:40.569" v="165" actId="14100"/>
          <ac:spMkLst>
            <pc:docMk/>
            <pc:sldMk cId="695583612" sldId="290"/>
            <ac:spMk id="49" creationId="{8D1E124B-7354-4E15-978F-95DE84BAE0CF}"/>
          </ac:spMkLst>
        </pc:spChg>
        <pc:grpChg chg="mod">
          <ac:chgData name="Rob Sewell" userId="c802df42025d5e1f" providerId="LiveId" clId="{EAB90853-E452-44FE-AA22-209A92849A29}" dt="2018-05-10T13:00:10.693" v="157" actId="14100"/>
          <ac:grpSpMkLst>
            <pc:docMk/>
            <pc:sldMk cId="695583612" sldId="290"/>
            <ac:grpSpMk id="23" creationId="{DF12AD7D-7813-4A78-8B1E-82BB78F0AB77}"/>
          </ac:grpSpMkLst>
        </pc:grpChg>
        <pc:grpChg chg="mod">
          <ac:chgData name="Rob Sewell" userId="c802df42025d5e1f" providerId="LiveId" clId="{EAB90853-E452-44FE-AA22-209A92849A29}" dt="2018-05-10T13:00:20.832" v="160" actId="1076"/>
          <ac:grpSpMkLst>
            <pc:docMk/>
            <pc:sldMk cId="695583612" sldId="290"/>
            <ac:grpSpMk id="26" creationId="{8935BF02-7B16-46B2-940F-818CB143C08E}"/>
          </ac:grpSpMkLst>
        </pc:grpChg>
        <pc:grpChg chg="mod">
          <ac:chgData name="Rob Sewell" userId="c802df42025d5e1f" providerId="LiveId" clId="{EAB90853-E452-44FE-AA22-209A92849A29}" dt="2018-05-10T13:00:28.160" v="162" actId="1076"/>
          <ac:grpSpMkLst>
            <pc:docMk/>
            <pc:sldMk cId="695583612" sldId="290"/>
            <ac:grpSpMk id="44" creationId="{362CE31A-64F2-4108-BF18-46B17CE6D402}"/>
          </ac:grpSpMkLst>
        </pc:grpChg>
        <pc:picChg chg="mod">
          <ac:chgData name="Rob Sewell" userId="c802df42025d5e1f" providerId="LiveId" clId="{EAB90853-E452-44FE-AA22-209A92849A29}" dt="2018-05-10T13:00:37.088" v="164" actId="1076"/>
          <ac:picMkLst>
            <pc:docMk/>
            <pc:sldMk cId="695583612" sldId="290"/>
            <ac:picMk id="5" creationId="{2C2921B0-BFE5-4F3E-9A00-C6B01D7C5E83}"/>
          </ac:picMkLst>
        </pc:picChg>
        <pc:picChg chg="add mod">
          <ac:chgData name="Rob Sewell" userId="c802df42025d5e1f" providerId="LiveId" clId="{EAB90853-E452-44FE-AA22-209A92849A29}" dt="2018-05-10T12:59:58.896" v="155" actId="1076"/>
          <ac:picMkLst>
            <pc:docMk/>
            <pc:sldMk cId="695583612" sldId="290"/>
            <ac:picMk id="19" creationId="{5D818A41-FE94-41C3-B732-615EFFB1E1B6}"/>
          </ac:picMkLst>
        </pc:picChg>
        <pc:picChg chg="add mod">
          <ac:chgData name="Rob Sewell" userId="c802df42025d5e1f" providerId="LiveId" clId="{EAB90853-E452-44FE-AA22-209A92849A29}" dt="2018-05-10T13:00:56.408" v="169" actId="1076"/>
          <ac:picMkLst>
            <pc:docMk/>
            <pc:sldMk cId="695583612" sldId="290"/>
            <ac:picMk id="20" creationId="{0CF7E2D8-980D-471C-AB36-EF6933920B14}"/>
          </ac:picMkLst>
        </pc:picChg>
        <pc:picChg chg="mod">
          <ac:chgData name="Rob Sewell" userId="c802df42025d5e1f" providerId="LiveId" clId="{EAB90853-E452-44FE-AA22-209A92849A29}" dt="2018-05-10T13:00:59.968" v="170" actId="1076"/>
          <ac:picMkLst>
            <pc:docMk/>
            <pc:sldMk cId="695583612" sldId="290"/>
            <ac:picMk id="21" creationId="{8E3716AD-FD2D-40C5-8F86-EDF13A52264B}"/>
          </ac:picMkLst>
        </pc:picChg>
        <pc:picChg chg="mod">
          <ac:chgData name="Rob Sewell" userId="c802df42025d5e1f" providerId="LiveId" clId="{EAB90853-E452-44FE-AA22-209A92849A29}" dt="2018-05-10T12:59:45.984" v="153" actId="1076"/>
          <ac:picMkLst>
            <pc:docMk/>
            <pc:sldMk cId="695583612" sldId="290"/>
            <ac:picMk id="22" creationId="{4EAE0F7C-DDAF-4B02-A344-7F56AB0C2B1D}"/>
          </ac:picMkLst>
        </pc:picChg>
        <pc:picChg chg="add mod">
          <ac:chgData name="Rob Sewell" userId="c802df42025d5e1f" providerId="LiveId" clId="{EAB90853-E452-44FE-AA22-209A92849A29}" dt="2018-05-10T13:00:53.856" v="168" actId="1076"/>
          <ac:picMkLst>
            <pc:docMk/>
            <pc:sldMk cId="695583612" sldId="290"/>
            <ac:picMk id="28" creationId="{906999D9-6163-4475-85FE-99688368D24B}"/>
          </ac:picMkLst>
        </pc:picChg>
        <pc:picChg chg="mod">
          <ac:chgData name="Rob Sewell" userId="c802df42025d5e1f" providerId="LiveId" clId="{EAB90853-E452-44FE-AA22-209A92849A29}" dt="2018-05-10T12:55:48.057" v="0" actId="1076"/>
          <ac:picMkLst>
            <pc:docMk/>
            <pc:sldMk cId="695583612" sldId="290"/>
            <ac:picMk id="1026" creationId="{FC777C3D-4ACF-4CEE-869E-943258C30B03}"/>
          </ac:picMkLst>
        </pc:picChg>
      </pc:sldChg>
      <pc:sldChg chg="modSp">
        <pc:chgData name="Rob Sewell" userId="c802df42025d5e1f" providerId="LiveId" clId="{EAB90853-E452-44FE-AA22-209A92849A29}" dt="2018-05-16T07:18:05.144" v="1160" actId="20577"/>
        <pc:sldMkLst>
          <pc:docMk/>
          <pc:sldMk cId="2142823199" sldId="293"/>
        </pc:sldMkLst>
        <pc:spChg chg="mod">
          <ac:chgData name="Rob Sewell" userId="c802df42025d5e1f" providerId="LiveId" clId="{EAB90853-E452-44FE-AA22-209A92849A29}" dt="2018-05-16T07:18:05.144" v="1160" actId="20577"/>
          <ac:spMkLst>
            <pc:docMk/>
            <pc:sldMk cId="2142823199" sldId="293"/>
            <ac:spMk id="2" creationId="{00000000-0000-0000-0000-000000000000}"/>
          </ac:spMkLst>
        </pc:spChg>
        <pc:picChg chg="mod">
          <ac:chgData name="Rob Sewell" userId="c802df42025d5e1f" providerId="LiveId" clId="{EAB90853-E452-44FE-AA22-209A92849A29}" dt="2018-05-10T13:12:48.064" v="325" actId="14100"/>
          <ac:picMkLst>
            <pc:docMk/>
            <pc:sldMk cId="2142823199" sldId="293"/>
            <ac:picMk id="4" creationId="{00000000-0000-0000-0000-000000000000}"/>
          </ac:picMkLst>
        </pc:picChg>
      </pc:sldChg>
      <pc:sldChg chg="modSp">
        <pc:chgData name="Rob Sewell" userId="c802df42025d5e1f" providerId="LiveId" clId="{EAB90853-E452-44FE-AA22-209A92849A29}" dt="2018-05-10T12:55:48.512" v="3" actId="27636"/>
        <pc:sldMkLst>
          <pc:docMk/>
          <pc:sldMk cId="3474579323" sldId="302"/>
        </pc:sldMkLst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512" v="3" actId="27636"/>
          <ac:spMkLst>
            <pc:docMk/>
            <pc:sldMk cId="3474579323" sldId="302"/>
            <ac:spMk id="5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28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29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0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1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2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3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4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5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6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7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8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39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40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41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27636"/>
          <ac:spMkLst>
            <pc:docMk/>
            <pc:sldMk cId="3474579323" sldId="302"/>
            <ac:spMk id="42" creationId="{00000000-0000-0000-0000-000000000000}"/>
          </ac:spMkLst>
        </pc:spChg>
        <pc:picChg chg="mod">
          <ac:chgData name="Rob Sewell" userId="c802df42025d5e1f" providerId="LiveId" clId="{EAB90853-E452-44FE-AA22-209A92849A29}" dt="2018-05-10T12:55:48.057" v="0" actId="27636"/>
          <ac:picMkLst>
            <pc:docMk/>
            <pc:sldMk cId="3474579323" sldId="302"/>
            <ac:picMk id="6" creationId="{00000000-0000-0000-0000-000000000000}"/>
          </ac:picMkLst>
        </pc:picChg>
      </pc:sldChg>
      <pc:sldChg chg="modSp">
        <pc:chgData name="Rob Sewell" userId="c802df42025d5e1f" providerId="LiveId" clId="{EAB90853-E452-44FE-AA22-209A92849A29}" dt="2018-05-16T06:47:52.931" v="490" actId="14100"/>
        <pc:sldMkLst>
          <pc:docMk/>
          <pc:sldMk cId="101656561" sldId="310"/>
        </pc:sldMkLst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k cId="101656561" sldId="310"/>
            <ac:spMk id="4" creationId="{00000000-0000-0000-0000-000000000000}"/>
          </ac:spMkLst>
        </pc:spChg>
        <pc:spChg chg="mod">
          <ac:chgData name="Rob Sewell" userId="c802df42025d5e1f" providerId="LiveId" clId="{EAB90853-E452-44FE-AA22-209A92849A29}" dt="2018-05-16T06:47:52.931" v="490" actId="14100"/>
          <ac:spMkLst>
            <pc:docMk/>
            <pc:sldMk cId="101656561" sldId="310"/>
            <ac:spMk id="5" creationId="{00000000-0000-0000-0000-000000000000}"/>
          </ac:spMkLst>
        </pc:spChg>
        <pc:picChg chg="mod">
          <ac:chgData name="Rob Sewell" userId="c802df42025d5e1f" providerId="LiveId" clId="{EAB90853-E452-44FE-AA22-209A92849A29}" dt="2018-05-10T12:55:48.057" v="0" actId="1076"/>
          <ac:picMkLst>
            <pc:docMk/>
            <pc:sldMk cId="101656561" sldId="310"/>
            <ac:picMk id="6" creationId="{D5517B54-5E4E-4370-B221-78FD0F5A682F}"/>
          </ac:picMkLst>
        </pc:picChg>
      </pc:sldChg>
      <pc:sldChg chg="modSp modNotesTx">
        <pc:chgData name="Rob Sewell" userId="c802df42025d5e1f" providerId="LiveId" clId="{EAB90853-E452-44FE-AA22-209A92849A29}" dt="2018-05-16T09:06:22.650" v="2324" actId="20577"/>
        <pc:sldMkLst>
          <pc:docMk/>
          <pc:sldMk cId="1325883638" sldId="332"/>
        </pc:sldMkLst>
        <pc:spChg chg="mod">
          <ac:chgData name="Rob Sewell" userId="c802df42025d5e1f" providerId="LiveId" clId="{EAB90853-E452-44FE-AA22-209A92849A29}" dt="2018-05-10T13:06:53.721" v="235" actId="1076"/>
          <ac:spMkLst>
            <pc:docMk/>
            <pc:sldMk cId="1325883638" sldId="332"/>
            <ac:spMk id="2" creationId="{59EF8C76-9D5D-3941-9606-DF15277CF73D}"/>
          </ac:spMkLst>
        </pc:spChg>
        <pc:spChg chg="mod">
          <ac:chgData name="Rob Sewell" userId="c802df42025d5e1f" providerId="LiveId" clId="{EAB90853-E452-44FE-AA22-209A92849A29}" dt="2018-05-16T07:42:59.373" v="1514" actId="20577"/>
          <ac:spMkLst>
            <pc:docMk/>
            <pc:sldMk cId="1325883638" sldId="332"/>
            <ac:spMk id="4" creationId="{05B76864-D28B-AA42-81AF-53C725070114}"/>
          </ac:spMkLst>
        </pc:spChg>
        <pc:picChg chg="mod">
          <ac:chgData name="Rob Sewell" userId="c802df42025d5e1f" providerId="LiveId" clId="{EAB90853-E452-44FE-AA22-209A92849A29}" dt="2018-05-10T13:06:57.608" v="236" actId="1076"/>
          <ac:picMkLst>
            <pc:docMk/>
            <pc:sldMk cId="1325883638" sldId="332"/>
            <ac:picMk id="25602" creationId="{E792D71E-FCD1-D942-9AC0-F9245B4FF7A2}"/>
          </ac:picMkLst>
        </pc:picChg>
      </pc:sldChg>
      <pc:sldChg chg="modSp">
        <pc:chgData name="Rob Sewell" userId="c802df42025d5e1f" providerId="LiveId" clId="{EAB90853-E452-44FE-AA22-209A92849A29}" dt="2018-05-16T07:14:00.408" v="1077" actId="20577"/>
        <pc:sldMkLst>
          <pc:docMk/>
          <pc:sldMk cId="4098428997" sldId="495"/>
        </pc:sldMkLst>
        <pc:spChg chg="mod">
          <ac:chgData name="Rob Sewell" userId="c802df42025d5e1f" providerId="LiveId" clId="{EAB90853-E452-44FE-AA22-209A92849A29}" dt="2018-05-10T13:07:27.585" v="240" actId="1076"/>
          <ac:spMkLst>
            <pc:docMk/>
            <pc:sldMk cId="4098428997" sldId="495"/>
            <ac:spMk id="6" creationId="{00000000-0000-0000-0000-000000000000}"/>
          </ac:spMkLst>
        </pc:spChg>
        <pc:spChg chg="mod">
          <ac:chgData name="Rob Sewell" userId="c802df42025d5e1f" providerId="LiveId" clId="{EAB90853-E452-44FE-AA22-209A92849A29}" dt="2018-05-10T13:07:50.848" v="247" actId="1076"/>
          <ac:spMkLst>
            <pc:docMk/>
            <pc:sldMk cId="4098428997" sldId="495"/>
            <ac:spMk id="7" creationId="{00000000-0000-0000-0000-000000000000}"/>
          </ac:spMkLst>
        </pc:spChg>
        <pc:spChg chg="mod">
          <ac:chgData name="Rob Sewell" userId="c802df42025d5e1f" providerId="LiveId" clId="{EAB90853-E452-44FE-AA22-209A92849A29}" dt="2018-05-10T13:07:21.600" v="239" actId="1076"/>
          <ac:spMkLst>
            <pc:docMk/>
            <pc:sldMk cId="4098428997" sldId="495"/>
            <ac:spMk id="8" creationId="{00000000-0000-0000-0000-000000000000}"/>
          </ac:spMkLst>
        </pc:spChg>
        <pc:spChg chg="mod">
          <ac:chgData name="Rob Sewell" userId="c802df42025d5e1f" providerId="LiveId" clId="{EAB90853-E452-44FE-AA22-209A92849A29}" dt="2018-05-10T13:07:55.112" v="248" actId="1076"/>
          <ac:spMkLst>
            <pc:docMk/>
            <pc:sldMk cId="4098428997" sldId="495"/>
            <ac:spMk id="9" creationId="{00000000-0000-0000-0000-000000000000}"/>
          </ac:spMkLst>
        </pc:spChg>
        <pc:spChg chg="mod">
          <ac:chgData name="Rob Sewell" userId="c802df42025d5e1f" providerId="LiveId" clId="{EAB90853-E452-44FE-AA22-209A92849A29}" dt="2018-05-16T07:14:00.408" v="1077" actId="20577"/>
          <ac:spMkLst>
            <pc:docMk/>
            <pc:sldMk cId="4098428997" sldId="495"/>
            <ac:spMk id="10" creationId="{E83AB18B-4912-4D0E-9E75-0E047A4F09A1}"/>
          </ac:spMkLst>
        </pc:spChg>
      </pc:sldChg>
      <pc:sldChg chg="modSp">
        <pc:chgData name="Rob Sewell" userId="c802df42025d5e1f" providerId="LiveId" clId="{EAB90853-E452-44FE-AA22-209A92849A29}" dt="2018-05-16T07:43:49.489" v="1521" actId="20577"/>
        <pc:sldMkLst>
          <pc:docMk/>
          <pc:sldMk cId="755780043" sldId="496"/>
        </pc:sldMkLst>
        <pc:spChg chg="mod">
          <ac:chgData name="Rob Sewell" userId="c802df42025d5e1f" providerId="LiveId" clId="{EAB90853-E452-44FE-AA22-209A92849A29}" dt="2018-05-10T13:09:02.472" v="263" actId="1076"/>
          <ac:spMkLst>
            <pc:docMk/>
            <pc:sldMk cId="755780043" sldId="496"/>
            <ac:spMk id="4" creationId="{A9282879-3171-40C0-8D9C-F7DA49AE9494}"/>
          </ac:spMkLst>
        </pc:spChg>
        <pc:spChg chg="mod">
          <ac:chgData name="Rob Sewell" userId="c802df42025d5e1f" providerId="LiveId" clId="{EAB90853-E452-44FE-AA22-209A92849A29}" dt="2018-05-16T07:43:49.489" v="1521" actId="20577"/>
          <ac:spMkLst>
            <pc:docMk/>
            <pc:sldMk cId="755780043" sldId="496"/>
            <ac:spMk id="5" creationId="{00000000-0000-0000-0000-000000000000}"/>
          </ac:spMkLst>
        </pc:spChg>
        <pc:spChg chg="mod">
          <ac:chgData name="Rob Sewell" userId="c802df42025d5e1f" providerId="LiveId" clId="{EAB90853-E452-44FE-AA22-209A92849A29}" dt="2018-05-10T13:09:07.560" v="264" actId="1076"/>
          <ac:spMkLst>
            <pc:docMk/>
            <pc:sldMk cId="755780043" sldId="496"/>
            <ac:spMk id="6" creationId="{00000000-0000-0000-0000-000000000000}"/>
          </ac:spMkLst>
        </pc:spChg>
        <pc:spChg chg="mod">
          <ac:chgData name="Rob Sewell" userId="c802df42025d5e1f" providerId="LiveId" clId="{EAB90853-E452-44FE-AA22-209A92849A29}" dt="2018-05-10T13:08:33.207" v="257" actId="1076"/>
          <ac:spMkLst>
            <pc:docMk/>
            <pc:sldMk cId="755780043" sldId="496"/>
            <ac:spMk id="9" creationId="{68A8D58F-AD4F-45AC-A3EF-D3318A631598}"/>
          </ac:spMkLst>
        </pc:spChg>
      </pc:sldChg>
      <pc:sldChg chg="modSp">
        <pc:chgData name="Rob Sewell" userId="c802df42025d5e1f" providerId="LiveId" clId="{EAB90853-E452-44FE-AA22-209A92849A29}" dt="2018-05-16T07:14:47.172" v="1093" actId="20577"/>
        <pc:sldMkLst>
          <pc:docMk/>
          <pc:sldMk cId="4068560136" sldId="497"/>
        </pc:sldMkLst>
        <pc:spChg chg="mod">
          <ac:chgData name="Rob Sewell" userId="c802df42025d5e1f" providerId="LiveId" clId="{EAB90853-E452-44FE-AA22-209A92849A29}" dt="2018-05-16T07:14:47.172" v="1093" actId="20577"/>
          <ac:spMkLst>
            <pc:docMk/>
            <pc:sldMk cId="4068560136" sldId="497"/>
            <ac:spMk id="8" creationId="{2693E06F-BCD8-4CE7-9DEF-45EF91000C7E}"/>
          </ac:spMkLst>
        </pc:spChg>
      </pc:sldChg>
      <pc:sldChg chg="modSp">
        <pc:chgData name="Rob Sewell" userId="c802df42025d5e1f" providerId="LiveId" clId="{EAB90853-E452-44FE-AA22-209A92849A29}" dt="2018-05-16T07:41:29.047" v="1506" actId="20577"/>
        <pc:sldMkLst>
          <pc:docMk/>
          <pc:sldMk cId="3432389977" sldId="539"/>
        </pc:sldMkLst>
        <pc:spChg chg="mod">
          <ac:chgData name="Rob Sewell" userId="c802df42025d5e1f" providerId="LiveId" clId="{EAB90853-E452-44FE-AA22-209A92849A29}" dt="2018-05-16T07:40:47.910" v="1491" actId="20577"/>
          <ac:spMkLst>
            <pc:docMk/>
            <pc:sldMk cId="3432389977" sldId="539"/>
            <ac:spMk id="2" creationId="{00000000-0000-0000-0000-000000000000}"/>
          </ac:spMkLst>
        </pc:spChg>
        <pc:spChg chg="mod">
          <ac:chgData name="Rob Sewell" userId="c802df42025d5e1f" providerId="LiveId" clId="{EAB90853-E452-44FE-AA22-209A92849A29}" dt="2018-05-16T07:41:29.047" v="1506" actId="20577"/>
          <ac:spMkLst>
            <pc:docMk/>
            <pc:sldMk cId="3432389977" sldId="539"/>
            <ac:spMk id="7" creationId="{00000000-0000-0000-0000-000000000000}"/>
          </ac:spMkLst>
        </pc:spChg>
      </pc:sldChg>
      <pc:sldChg chg="modSp modNotesTx">
        <pc:chgData name="Rob Sewell" userId="c802df42025d5e1f" providerId="LiveId" clId="{EAB90853-E452-44FE-AA22-209A92849A29}" dt="2018-05-16T09:05:42.281" v="2314" actId="20577"/>
        <pc:sldMkLst>
          <pc:docMk/>
          <pc:sldMk cId="3073906153" sldId="542"/>
        </pc:sldMkLst>
        <pc:spChg chg="mod">
          <ac:chgData name="Rob Sewell" userId="c802df42025d5e1f" providerId="LiveId" clId="{EAB90853-E452-44FE-AA22-209A92849A29}" dt="2018-05-10T13:02:13.320" v="183" actId="1076"/>
          <ac:spMkLst>
            <pc:docMk/>
            <pc:sldMk cId="3073906153" sldId="542"/>
            <ac:spMk id="2" creationId="{00000000-0000-0000-0000-000000000000}"/>
          </ac:spMkLst>
        </pc:spChg>
        <pc:spChg chg="mod">
          <ac:chgData name="Rob Sewell" userId="c802df42025d5e1f" providerId="LiveId" clId="{EAB90853-E452-44FE-AA22-209A92849A29}" dt="2018-05-16T07:33:56.427" v="1380" actId="20577"/>
          <ac:spMkLst>
            <pc:docMk/>
            <pc:sldMk cId="3073906153" sldId="542"/>
            <ac:spMk id="7" creationId="{00000000-0000-0000-0000-000000000000}"/>
          </ac:spMkLst>
        </pc:spChg>
        <pc:picChg chg="mod">
          <ac:chgData name="Rob Sewell" userId="c802df42025d5e1f" providerId="LiveId" clId="{EAB90853-E452-44FE-AA22-209A92849A29}" dt="2018-05-10T13:02:43.224" v="188" actId="1076"/>
          <ac:picMkLst>
            <pc:docMk/>
            <pc:sldMk cId="3073906153" sldId="542"/>
            <ac:picMk id="4" creationId="{06FD0857-9E32-4C06-ABD4-C35EDE70A63B}"/>
          </ac:picMkLst>
        </pc:picChg>
        <pc:picChg chg="mod">
          <ac:chgData name="Rob Sewell" userId="c802df42025d5e1f" providerId="LiveId" clId="{EAB90853-E452-44FE-AA22-209A92849A29}" dt="2018-05-10T13:02:47.345" v="189" actId="1076"/>
          <ac:picMkLst>
            <pc:docMk/>
            <pc:sldMk cId="3073906153" sldId="542"/>
            <ac:picMk id="5" creationId="{628FB307-2A6A-41A1-9314-7ADDA5E6A3EF}"/>
          </ac:picMkLst>
        </pc:picChg>
      </pc:sldChg>
      <pc:sldChg chg="modSp modNotesTx">
        <pc:chgData name="Rob Sewell" userId="c802df42025d5e1f" providerId="LiveId" clId="{EAB90853-E452-44FE-AA22-209A92849A29}" dt="2018-05-16T09:06:09.465" v="2322" actId="20577"/>
        <pc:sldMkLst>
          <pc:docMk/>
          <pc:sldMk cId="1815933631" sldId="543"/>
        </pc:sldMkLst>
        <pc:spChg chg="mod">
          <ac:chgData name="Rob Sewell" userId="c802df42025d5e1f" providerId="LiveId" clId="{EAB90853-E452-44FE-AA22-209A92849A29}" dt="2018-05-10T13:03:05.408" v="190" actId="1076"/>
          <ac:spMkLst>
            <pc:docMk/>
            <pc:sldMk cId="1815933631" sldId="543"/>
            <ac:spMk id="2" creationId="{00000000-0000-0000-0000-000000000000}"/>
          </ac:spMkLst>
        </pc:spChg>
        <pc:spChg chg="mod">
          <ac:chgData name="Rob Sewell" userId="c802df42025d5e1f" providerId="LiveId" clId="{EAB90853-E452-44FE-AA22-209A92849A29}" dt="2018-05-10T13:03:52.752" v="196" actId="14100"/>
          <ac:spMkLst>
            <pc:docMk/>
            <pc:sldMk cId="1815933631" sldId="543"/>
            <ac:spMk id="4" creationId="{45CD38A1-BA2A-4E6F-9FAD-95B774BE1F4D}"/>
          </ac:spMkLst>
        </pc:spChg>
        <pc:spChg chg="mod">
          <ac:chgData name="Rob Sewell" userId="c802df42025d5e1f" providerId="LiveId" clId="{EAB90853-E452-44FE-AA22-209A92849A29}" dt="2018-05-10T12:55:48.057" v="0" actId="14100"/>
          <ac:spMkLst>
            <pc:docMk/>
            <pc:sldMk cId="1815933631" sldId="543"/>
            <ac:spMk id="5" creationId="{18F0E889-AD7A-4265-892F-329E07041F71}"/>
          </ac:spMkLst>
        </pc:spChg>
        <pc:spChg chg="mod">
          <ac:chgData name="Rob Sewell" userId="c802df42025d5e1f" providerId="LiveId" clId="{EAB90853-E452-44FE-AA22-209A92849A29}" dt="2018-05-10T12:55:48.057" v="0" actId="14100"/>
          <ac:spMkLst>
            <pc:docMk/>
            <pc:sldMk cId="1815933631" sldId="543"/>
            <ac:spMk id="6" creationId="{F3383A4A-FC88-4266-87DF-4A7A720BEC7D}"/>
          </ac:spMkLst>
        </pc:spChg>
        <pc:spChg chg="mod">
          <ac:chgData name="Rob Sewell" userId="c802df42025d5e1f" providerId="LiveId" clId="{EAB90853-E452-44FE-AA22-209A92849A29}" dt="2018-05-16T07:38:16.564" v="1437" actId="20577"/>
          <ac:spMkLst>
            <pc:docMk/>
            <pc:sldMk cId="1815933631" sldId="543"/>
            <ac:spMk id="7" creationId="{00000000-0000-0000-0000-000000000000}"/>
          </ac:spMkLst>
        </pc:spChg>
        <pc:picChg chg="mod">
          <ac:chgData name="Rob Sewell" userId="c802df42025d5e1f" providerId="LiveId" clId="{EAB90853-E452-44FE-AA22-209A92849A29}" dt="2018-05-10T12:55:48.057" v="0" actId="14100"/>
          <ac:picMkLst>
            <pc:docMk/>
            <pc:sldMk cId="1815933631" sldId="543"/>
            <ac:picMk id="3" creationId="{8DDEB027-A3D8-4824-98D1-94034E381D1A}"/>
          </ac:picMkLst>
        </pc:picChg>
      </pc:sldChg>
      <pc:sldChg chg="modSp">
        <pc:chgData name="Rob Sewell" userId="c802df42025d5e1f" providerId="LiveId" clId="{EAB90853-E452-44FE-AA22-209A92849A29}" dt="2018-05-16T07:38:49.422" v="1449" actId="20577"/>
        <pc:sldMkLst>
          <pc:docMk/>
          <pc:sldMk cId="1519544318" sldId="544"/>
        </pc:sldMkLst>
        <pc:spChg chg="mod">
          <ac:chgData name="Rob Sewell" userId="c802df42025d5e1f" providerId="LiveId" clId="{EAB90853-E452-44FE-AA22-209A92849A29}" dt="2018-05-16T07:38:49.422" v="1449" actId="20577"/>
          <ac:spMkLst>
            <pc:docMk/>
            <pc:sldMk cId="1519544318" sldId="544"/>
            <ac:spMk id="2" creationId="{00000000-0000-0000-0000-000000000000}"/>
          </ac:spMkLst>
        </pc:spChg>
        <pc:spChg chg="mod">
          <ac:chgData name="Rob Sewell" userId="c802df42025d5e1f" providerId="LiveId" clId="{EAB90853-E452-44FE-AA22-209A92849A29}" dt="2018-05-16T06:58:10.158" v="708" actId="20577"/>
          <ac:spMkLst>
            <pc:docMk/>
            <pc:sldMk cId="1519544318" sldId="544"/>
            <ac:spMk id="7" creationId="{00000000-0000-0000-0000-000000000000}"/>
          </ac:spMkLst>
        </pc:spChg>
        <pc:picChg chg="mod">
          <ac:chgData name="Rob Sewell" userId="c802df42025d5e1f" providerId="LiveId" clId="{EAB90853-E452-44FE-AA22-209A92849A29}" dt="2018-05-10T13:04:22.592" v="202" actId="14100"/>
          <ac:picMkLst>
            <pc:docMk/>
            <pc:sldMk cId="1519544318" sldId="544"/>
            <ac:picMk id="4" creationId="{6593C88B-2651-487C-A11E-413D692C2438}"/>
          </ac:picMkLst>
        </pc:picChg>
      </pc:sldChg>
      <pc:sldChg chg="modSp">
        <pc:chgData name="Rob Sewell" userId="c802df42025d5e1f" providerId="LiveId" clId="{EAB90853-E452-44FE-AA22-209A92849A29}" dt="2018-05-10T12:55:48.057" v="0" actId="1076"/>
        <pc:sldMkLst>
          <pc:docMk/>
          <pc:sldMk cId="2378432322" sldId="545"/>
        </pc:sldMkLst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k cId="2378432322" sldId="545"/>
            <ac:spMk id="8" creationId="{CA3567D2-BF36-4D82-84A5-52DA0D96D301}"/>
          </ac:spMkLst>
        </pc:spChg>
        <pc:picChg chg="mod">
          <ac:chgData name="Rob Sewell" userId="c802df42025d5e1f" providerId="LiveId" clId="{EAB90853-E452-44FE-AA22-209A92849A29}" dt="2018-05-10T12:55:48.057" v="0" actId="1076"/>
          <ac:picMkLst>
            <pc:docMk/>
            <pc:sldMk cId="2378432322" sldId="545"/>
            <ac:picMk id="7" creationId="{E63723E6-9421-45DB-ABE0-5919BBB9EC14}"/>
          </ac:picMkLst>
        </pc:picChg>
      </pc:sldChg>
      <pc:sldChg chg="modSp">
        <pc:chgData name="Rob Sewell" userId="c802df42025d5e1f" providerId="LiveId" clId="{EAB90853-E452-44FE-AA22-209A92849A29}" dt="2018-05-16T07:39:10.944" v="1461" actId="20577"/>
        <pc:sldMkLst>
          <pc:docMk/>
          <pc:sldMk cId="682751898" sldId="558"/>
        </pc:sldMkLst>
        <pc:spChg chg="mod">
          <ac:chgData name="Rob Sewell" userId="c802df42025d5e1f" providerId="LiveId" clId="{EAB90853-E452-44FE-AA22-209A92849A29}" dt="2018-05-16T07:00:55.923" v="748" actId="20577"/>
          <ac:spMkLst>
            <pc:docMk/>
            <pc:sldMk cId="682751898" sldId="558"/>
            <ac:spMk id="7" creationId="{00000000-0000-0000-0000-000000000000}"/>
          </ac:spMkLst>
        </pc:spChg>
        <pc:spChg chg="mod">
          <ac:chgData name="Rob Sewell" userId="c802df42025d5e1f" providerId="LiveId" clId="{EAB90853-E452-44FE-AA22-209A92849A29}" dt="2018-05-16T07:39:10.944" v="1461" actId="20577"/>
          <ac:spMkLst>
            <pc:docMk/>
            <pc:sldMk cId="682751898" sldId="558"/>
            <ac:spMk id="9" creationId="{21358D24-7A5A-4B90-9D01-A70BFE98455A}"/>
          </ac:spMkLst>
        </pc:spChg>
        <pc:picChg chg="mod">
          <ac:chgData name="Rob Sewell" userId="c802df42025d5e1f" providerId="LiveId" clId="{EAB90853-E452-44FE-AA22-209A92849A29}" dt="2018-05-16T07:01:04.233" v="749" actId="14100"/>
          <ac:picMkLst>
            <pc:docMk/>
            <pc:sldMk cId="682751898" sldId="558"/>
            <ac:picMk id="8" creationId="{AA2AA631-0DE0-4E4D-9C60-F3BCD5681E76}"/>
          </ac:picMkLst>
        </pc:picChg>
      </pc:sldChg>
      <pc:sldChg chg="modSp">
        <pc:chgData name="Rob Sewell" userId="c802df42025d5e1f" providerId="LiveId" clId="{EAB90853-E452-44FE-AA22-209A92849A29}" dt="2018-05-16T07:40:07.004" v="1488" actId="20577"/>
        <pc:sldMkLst>
          <pc:docMk/>
          <pc:sldMk cId="3917306572" sldId="559"/>
        </pc:sldMkLst>
        <pc:spChg chg="mod">
          <ac:chgData name="Rob Sewell" userId="c802df42025d5e1f" providerId="LiveId" clId="{EAB90853-E452-44FE-AA22-209A92849A29}" dt="2018-05-16T07:05:20.230" v="883" actId="20577"/>
          <ac:spMkLst>
            <pc:docMk/>
            <pc:sldMk cId="3917306572" sldId="559"/>
            <ac:spMk id="5" creationId="{03CB085B-D91C-4905-8F4E-97A776D38402}"/>
          </ac:spMkLst>
        </pc:spChg>
        <pc:spChg chg="mod">
          <ac:chgData name="Rob Sewell" userId="c802df42025d5e1f" providerId="LiveId" clId="{EAB90853-E452-44FE-AA22-209A92849A29}" dt="2018-05-16T07:40:07.004" v="1488" actId="20577"/>
          <ac:spMkLst>
            <pc:docMk/>
            <pc:sldMk cId="3917306572" sldId="559"/>
            <ac:spMk id="7" creationId="{00000000-0000-0000-0000-000000000000}"/>
          </ac:spMkLst>
        </pc:spChg>
        <pc:spChg chg="mod">
          <ac:chgData name="Rob Sewell" userId="c802df42025d5e1f" providerId="LiveId" clId="{EAB90853-E452-44FE-AA22-209A92849A29}" dt="2018-05-16T07:39:42.644" v="1474" actId="5793"/>
          <ac:spMkLst>
            <pc:docMk/>
            <pc:sldMk cId="3917306572" sldId="559"/>
            <ac:spMk id="8" creationId="{6C223FD1-1F2D-4F6E-8E10-9597F9712766}"/>
          </ac:spMkLst>
        </pc:spChg>
        <pc:picChg chg="mod">
          <ac:chgData name="Rob Sewell" userId="c802df42025d5e1f" providerId="LiveId" clId="{EAB90853-E452-44FE-AA22-209A92849A29}" dt="2018-05-16T07:03:41.379" v="838" actId="1076"/>
          <ac:picMkLst>
            <pc:docMk/>
            <pc:sldMk cId="3917306572" sldId="559"/>
            <ac:picMk id="9" creationId="{6B9E9094-EB47-4092-A9BA-19081136B797}"/>
          </ac:picMkLst>
        </pc:picChg>
      </pc:sldChg>
      <pc:sldChg chg="modSp">
        <pc:chgData name="Rob Sewell" userId="c802df42025d5e1f" providerId="LiveId" clId="{EAB90853-E452-44FE-AA22-209A92849A29}" dt="2018-05-16T07:44:32.902" v="1535" actId="20577"/>
        <pc:sldMkLst>
          <pc:docMk/>
          <pc:sldMk cId="1339349010" sldId="560"/>
        </pc:sldMkLst>
        <pc:spChg chg="mod">
          <ac:chgData name="Rob Sewell" userId="c802df42025d5e1f" providerId="LiveId" clId="{EAB90853-E452-44FE-AA22-209A92849A29}" dt="2018-05-16T07:44:32.902" v="1535" actId="20577"/>
          <ac:spMkLst>
            <pc:docMk/>
            <pc:sldMk cId="1339349010" sldId="560"/>
            <ac:spMk id="8" creationId="{6C223FD1-1F2D-4F6E-8E10-9597F9712766}"/>
          </ac:spMkLst>
        </pc:spChg>
        <pc:picChg chg="mod">
          <ac:chgData name="Rob Sewell" userId="c802df42025d5e1f" providerId="LiveId" clId="{EAB90853-E452-44FE-AA22-209A92849A29}" dt="2018-05-10T13:09:33.697" v="268" actId="1076"/>
          <ac:picMkLst>
            <pc:docMk/>
            <pc:sldMk cId="1339349010" sldId="560"/>
            <ac:picMk id="4" creationId="{0B862775-4DFD-4B9F-8B25-307C37E8824A}"/>
          </ac:picMkLst>
        </pc:picChg>
      </pc:sldChg>
      <pc:sldChg chg="modSp">
        <pc:chgData name="Rob Sewell" userId="c802df42025d5e1f" providerId="LiveId" clId="{EAB90853-E452-44FE-AA22-209A92849A29}" dt="2018-05-16T07:45:24.737" v="1547" actId="14100"/>
        <pc:sldMkLst>
          <pc:docMk/>
          <pc:sldMk cId="2097254484" sldId="561"/>
        </pc:sldMkLst>
        <pc:spChg chg="mod">
          <ac:chgData name="Rob Sewell" userId="c802df42025d5e1f" providerId="LiveId" clId="{EAB90853-E452-44FE-AA22-209A92849A29}" dt="2018-05-16T07:45:24.737" v="1547" actId="14100"/>
          <ac:spMkLst>
            <pc:docMk/>
            <pc:sldMk cId="2097254484" sldId="561"/>
            <ac:spMk id="8" creationId="{6C223FD1-1F2D-4F6E-8E10-9597F9712766}"/>
          </ac:spMkLst>
        </pc:spChg>
        <pc:picChg chg="mod">
          <ac:chgData name="Rob Sewell" userId="c802df42025d5e1f" providerId="LiveId" clId="{EAB90853-E452-44FE-AA22-209A92849A29}" dt="2018-05-16T07:45:11.208" v="1537" actId="1076"/>
          <ac:picMkLst>
            <pc:docMk/>
            <pc:sldMk cId="2097254484" sldId="561"/>
            <ac:picMk id="2" creationId="{27C9B6D8-078A-43C2-AD2F-312C9D37195B}"/>
          </ac:picMkLst>
        </pc:picChg>
      </pc:sldChg>
      <pc:sldChg chg="modSp">
        <pc:chgData name="Rob Sewell" userId="c802df42025d5e1f" providerId="LiveId" clId="{EAB90853-E452-44FE-AA22-209A92849A29}" dt="2018-05-16T07:16:30.506" v="1127" actId="20577"/>
        <pc:sldMkLst>
          <pc:docMk/>
          <pc:sldMk cId="1811718177" sldId="562"/>
        </pc:sldMkLst>
        <pc:spChg chg="mod">
          <ac:chgData name="Rob Sewell" userId="c802df42025d5e1f" providerId="LiveId" clId="{EAB90853-E452-44FE-AA22-209A92849A29}" dt="2018-05-16T07:16:30.506" v="1127" actId="20577"/>
          <ac:spMkLst>
            <pc:docMk/>
            <pc:sldMk cId="1811718177" sldId="562"/>
            <ac:spMk id="8" creationId="{6C223FD1-1F2D-4F6E-8E10-9597F9712766}"/>
          </ac:spMkLst>
        </pc:spChg>
        <pc:picChg chg="mod">
          <ac:chgData name="Rob Sewell" userId="c802df42025d5e1f" providerId="LiveId" clId="{EAB90853-E452-44FE-AA22-209A92849A29}" dt="2018-05-10T13:10:16.344" v="276" actId="1076"/>
          <ac:picMkLst>
            <pc:docMk/>
            <pc:sldMk cId="1811718177" sldId="562"/>
            <ac:picMk id="3" creationId="{90180E54-BA20-4FC8-87AC-46323D6215D1}"/>
          </ac:picMkLst>
        </pc:picChg>
      </pc:sldChg>
      <pc:sldChg chg="modSp">
        <pc:chgData name="Rob Sewell" userId="c802df42025d5e1f" providerId="LiveId" clId="{EAB90853-E452-44FE-AA22-209A92849A29}" dt="2018-05-16T07:16:58.590" v="1148" actId="20577"/>
        <pc:sldMkLst>
          <pc:docMk/>
          <pc:sldMk cId="2726799695" sldId="563"/>
        </pc:sldMkLst>
        <pc:spChg chg="mod">
          <ac:chgData name="Rob Sewell" userId="c802df42025d5e1f" providerId="LiveId" clId="{EAB90853-E452-44FE-AA22-209A92849A29}" dt="2018-05-10T13:10:55.018" v="287" actId="14100"/>
          <ac:spMkLst>
            <pc:docMk/>
            <pc:sldMk cId="2726799695" sldId="563"/>
            <ac:spMk id="5" creationId="{91C53B81-BAA7-4FA7-B2B6-5DEEE518CC97}"/>
          </ac:spMkLst>
        </pc:spChg>
        <pc:spChg chg="mod">
          <ac:chgData name="Rob Sewell" userId="c802df42025d5e1f" providerId="LiveId" clId="{EAB90853-E452-44FE-AA22-209A92849A29}" dt="2018-05-16T07:16:58.590" v="1148" actId="20577"/>
          <ac:spMkLst>
            <pc:docMk/>
            <pc:sldMk cId="2726799695" sldId="563"/>
            <ac:spMk id="8" creationId="{6C223FD1-1F2D-4F6E-8E10-9597F9712766}"/>
          </ac:spMkLst>
        </pc:spChg>
        <pc:picChg chg="mod">
          <ac:chgData name="Rob Sewell" userId="c802df42025d5e1f" providerId="LiveId" clId="{EAB90853-E452-44FE-AA22-209A92849A29}" dt="2018-05-10T13:11:12.784" v="291" actId="14100"/>
          <ac:picMkLst>
            <pc:docMk/>
            <pc:sldMk cId="2726799695" sldId="563"/>
            <ac:picMk id="4" creationId="{FE2BA0B2-65ED-40BC-AA0F-6A250E90A7EA}"/>
          </ac:picMkLst>
        </pc:picChg>
      </pc:sldChg>
      <pc:sldChg chg="modSp">
        <pc:chgData name="Rob Sewell" userId="c802df42025d5e1f" providerId="LiveId" clId="{EAB90853-E452-44FE-AA22-209A92849A29}" dt="2018-05-10T13:11:37.747" v="294" actId="255"/>
        <pc:sldMkLst>
          <pc:docMk/>
          <pc:sldMk cId="764963869" sldId="565"/>
        </pc:sldMkLst>
        <pc:spChg chg="mod">
          <ac:chgData name="Rob Sewell" userId="c802df42025d5e1f" providerId="LiveId" clId="{EAB90853-E452-44FE-AA22-209A92849A29}" dt="2018-05-10T13:11:37.747" v="294" actId="255"/>
          <ac:spMkLst>
            <pc:docMk/>
            <pc:sldMk cId="764963869" sldId="565"/>
            <ac:spMk id="4" creationId="{02EE50E2-32B6-4E76-B774-2F6F68189237}"/>
          </ac:spMkLst>
        </pc:spChg>
        <pc:spChg chg="mod">
          <ac:chgData name="Rob Sewell" userId="c802df42025d5e1f" providerId="LiveId" clId="{EAB90853-E452-44FE-AA22-209A92849A29}" dt="2018-05-10T13:11:18.489" v="292" actId="1076"/>
          <ac:spMkLst>
            <pc:docMk/>
            <pc:sldMk cId="764963869" sldId="565"/>
            <ac:spMk id="8" creationId="{6C223FD1-1F2D-4F6E-8E10-9597F9712766}"/>
          </ac:spMkLst>
        </pc:spChg>
      </pc:sldChg>
      <pc:sldChg chg="modSp">
        <pc:chgData name="Rob Sewell" userId="c802df42025d5e1f" providerId="LiveId" clId="{EAB90853-E452-44FE-AA22-209A92849A29}" dt="2018-05-10T13:12:25.610" v="320" actId="20577"/>
        <pc:sldMkLst>
          <pc:docMk/>
          <pc:sldMk cId="603904566" sldId="566"/>
        </pc:sldMkLst>
        <pc:spChg chg="mod">
          <ac:chgData name="Rob Sewell" userId="c802df42025d5e1f" providerId="LiveId" clId="{EAB90853-E452-44FE-AA22-209A92849A29}" dt="2018-05-10T13:12:25.610" v="320" actId="20577"/>
          <ac:spMkLst>
            <pc:docMk/>
            <pc:sldMk cId="603904566" sldId="566"/>
            <ac:spMk id="6" creationId="{3631DE9A-FEC5-41EB-B4A1-355F1DD379B7}"/>
          </ac:spMkLst>
        </pc:spChg>
        <pc:spChg chg="mod">
          <ac:chgData name="Rob Sewell" userId="c802df42025d5e1f" providerId="LiveId" clId="{EAB90853-E452-44FE-AA22-209A92849A29}" dt="2018-05-10T13:11:49.344" v="295" actId="1076"/>
          <ac:spMkLst>
            <pc:docMk/>
            <pc:sldMk cId="603904566" sldId="566"/>
            <ac:spMk id="8" creationId="{6C223FD1-1F2D-4F6E-8E10-9597F9712766}"/>
          </ac:spMkLst>
        </pc:spChg>
      </pc:sldChg>
      <pc:sldChg chg="modSp">
        <pc:chgData name="Rob Sewell" userId="c802df42025d5e1f" providerId="LiveId" clId="{EAB90853-E452-44FE-AA22-209A92849A29}" dt="2018-05-10T13:12:38.841" v="323" actId="14100"/>
        <pc:sldMkLst>
          <pc:docMk/>
          <pc:sldMk cId="1182267557" sldId="567"/>
        </pc:sldMkLst>
        <pc:spChg chg="mod">
          <ac:chgData name="Rob Sewell" userId="c802df42025d5e1f" providerId="LiveId" clId="{EAB90853-E452-44FE-AA22-209A92849A29}" dt="2018-05-10T13:12:33.312" v="321" actId="1076"/>
          <ac:spMkLst>
            <pc:docMk/>
            <pc:sldMk cId="1182267557" sldId="567"/>
            <ac:spMk id="8" creationId="{6C223FD1-1F2D-4F6E-8E10-9597F9712766}"/>
          </ac:spMkLst>
        </pc:spChg>
        <pc:picChg chg="mod">
          <ac:chgData name="Rob Sewell" userId="c802df42025d5e1f" providerId="LiveId" clId="{EAB90853-E452-44FE-AA22-209A92849A29}" dt="2018-05-10T13:12:38.841" v="323" actId="14100"/>
          <ac:picMkLst>
            <pc:docMk/>
            <pc:sldMk cId="1182267557" sldId="567"/>
            <ac:picMk id="4" creationId="{89FD959A-636B-4929-B7FF-731D6AE3DC52}"/>
          </ac:picMkLst>
        </pc:picChg>
      </pc:sldChg>
      <pc:sldChg chg="delSp modSp">
        <pc:chgData name="Rob Sewell" userId="c802df42025d5e1f" providerId="LiveId" clId="{EAB90853-E452-44FE-AA22-209A92849A29}" dt="2018-05-10T13:13:22.632" v="327" actId="1076"/>
        <pc:sldMkLst>
          <pc:docMk/>
          <pc:sldMk cId="3927185223" sldId="568"/>
        </pc:sldMkLst>
        <pc:spChg chg="del">
          <ac:chgData name="Rob Sewell" userId="c802df42025d5e1f" providerId="LiveId" clId="{EAB90853-E452-44FE-AA22-209A92849A29}" dt="2018-05-10T13:13:16.930" v="326" actId="478"/>
          <ac:spMkLst>
            <pc:docMk/>
            <pc:sldMk cId="3927185223" sldId="568"/>
            <ac:spMk id="3" creationId="{F4ED583D-72F3-44C7-A373-2148554C28C6}"/>
          </ac:spMkLst>
        </pc:spChg>
        <pc:picChg chg="mod">
          <ac:chgData name="Rob Sewell" userId="c802df42025d5e1f" providerId="LiveId" clId="{EAB90853-E452-44FE-AA22-209A92849A29}" dt="2018-05-10T13:13:22.632" v="327" actId="1076"/>
          <ac:picMkLst>
            <pc:docMk/>
            <pc:sldMk cId="3927185223" sldId="568"/>
            <ac:picMk id="19" creationId="{5D818A41-FE94-41C3-B732-615EFFB1E1B6}"/>
          </ac:picMkLst>
        </pc:picChg>
      </pc:sldChg>
      <pc:sldChg chg="modSp add">
        <pc:chgData name="Rob Sewell" userId="c802df42025d5e1f" providerId="LiveId" clId="{EAB90853-E452-44FE-AA22-209A92849A29}" dt="2018-05-16T07:49:13.322" v="1633" actId="5793"/>
        <pc:sldMkLst>
          <pc:docMk/>
          <pc:sldMk cId="906447841" sldId="569"/>
        </pc:sldMkLst>
        <pc:spChg chg="mod">
          <ac:chgData name="Rob Sewell" userId="c802df42025d5e1f" providerId="LiveId" clId="{EAB90853-E452-44FE-AA22-209A92849A29}" dt="2018-05-16T07:49:13.322" v="1633" actId="5793"/>
          <ac:spMkLst>
            <pc:docMk/>
            <pc:sldMk cId="906447841" sldId="569"/>
            <ac:spMk id="4" creationId="{00000000-0000-0000-0000-000000000000}"/>
          </ac:spMkLst>
        </pc:spChg>
      </pc:sldChg>
      <pc:sldChg chg="addSp delSp modSp add del setBg modAnim">
        <pc:chgData name="Rob Sewell" userId="c802df42025d5e1f" providerId="LiveId" clId="{EAB90853-E452-44FE-AA22-209A92849A29}" dt="2018-05-16T07:29:30.298" v="1329" actId="2696"/>
        <pc:sldMkLst>
          <pc:docMk/>
          <pc:sldMk cId="1287379002" sldId="569"/>
        </pc:sldMkLst>
        <pc:spChg chg="add mod topLvl">
          <ac:chgData name="Rob Sewell" userId="c802df42025d5e1f" providerId="LiveId" clId="{EAB90853-E452-44FE-AA22-209A92849A29}" dt="2018-05-16T07:29:21.811" v="1323" actId="2696"/>
          <ac:spMkLst>
            <pc:docMk/>
            <pc:sldMk cId="1287379002" sldId="569"/>
            <ac:spMk id="5" creationId="{5A6CDEFF-5E6E-44FC-968A-1D2FC4D98C0E}"/>
          </ac:spMkLst>
        </pc:spChg>
        <pc:spChg chg="add mod">
          <ac:chgData name="Rob Sewell" userId="c802df42025d5e1f" providerId="LiveId" clId="{EAB90853-E452-44FE-AA22-209A92849A29}" dt="2018-05-16T07:29:21.642" v="1295" actId="2696"/>
          <ac:spMkLst>
            <pc:docMk/>
            <pc:sldMk cId="1287379002" sldId="569"/>
            <ac:spMk id="6" creationId="{E7BD8EDE-A26E-48F7-BDBA-9BB19CCF8693}"/>
          </ac:spMkLst>
        </pc:spChg>
        <pc:spChg chg="add mod">
          <ac:chgData name="Rob Sewell" userId="c802df42025d5e1f" providerId="LiveId" clId="{EAB90853-E452-44FE-AA22-209A92849A29}" dt="2018-05-16T07:29:21.642" v="1295" actId="2696"/>
          <ac:spMkLst>
            <pc:docMk/>
            <pc:sldMk cId="1287379002" sldId="569"/>
            <ac:spMk id="7" creationId="{17762360-0391-48B9-A8BE-7B1E1AEFE7AF}"/>
          </ac:spMkLst>
        </pc:spChg>
        <pc:spChg chg="add mod">
          <ac:chgData name="Rob Sewell" userId="c802df42025d5e1f" providerId="LiveId" clId="{EAB90853-E452-44FE-AA22-209A92849A29}" dt="2018-05-16T07:29:21.642" v="1295" actId="2696"/>
          <ac:spMkLst>
            <pc:docMk/>
            <pc:sldMk cId="1287379002" sldId="569"/>
            <ac:spMk id="8" creationId="{CC28EEBC-5BFD-43AA-8FC3-D301B107CCB2}"/>
          </ac:spMkLst>
        </pc:spChg>
        <pc:spChg chg="add mod">
          <ac:chgData name="Rob Sewell" userId="c802df42025d5e1f" providerId="LiveId" clId="{EAB90853-E452-44FE-AA22-209A92849A29}" dt="2018-05-16T07:29:21.642" v="1295" actId="2696"/>
          <ac:spMkLst>
            <pc:docMk/>
            <pc:sldMk cId="1287379002" sldId="569"/>
            <ac:spMk id="9" creationId="{DA23B492-1D94-41D4-87F6-9D702403B192}"/>
          </ac:spMkLst>
        </pc:spChg>
        <pc:spChg chg="add mod">
          <ac:chgData name="Rob Sewell" userId="c802df42025d5e1f" providerId="LiveId" clId="{EAB90853-E452-44FE-AA22-209A92849A29}" dt="2018-05-16T07:29:21.642" v="1295" actId="2696"/>
          <ac:spMkLst>
            <pc:docMk/>
            <pc:sldMk cId="1287379002" sldId="569"/>
            <ac:spMk id="10" creationId="{D4CC28C0-17EF-466B-B82E-45B40A9AEFE2}"/>
          </ac:spMkLst>
        </pc:spChg>
        <pc:spChg chg="add del mod">
          <ac:chgData name="Rob Sewell" userId="c802df42025d5e1f" providerId="LiveId" clId="{EAB90853-E452-44FE-AA22-209A92849A29}" dt="2018-05-16T07:29:21.811" v="1328" actId="2696"/>
          <ac:spMkLst>
            <pc:docMk/>
            <pc:sldMk cId="1287379002" sldId="569"/>
            <ac:spMk id="11" creationId="{B7762335-738B-4E73-AF27-EF01858D01DA}"/>
          </ac:spMkLst>
        </pc:spChg>
        <pc:spChg chg="add mod">
          <ac:chgData name="Rob Sewell" userId="c802df42025d5e1f" providerId="LiveId" clId="{EAB90853-E452-44FE-AA22-209A92849A29}" dt="2018-05-16T07:29:21.811" v="1326" actId="2696"/>
          <ac:spMkLst>
            <pc:docMk/>
            <pc:sldMk cId="1287379002" sldId="569"/>
            <ac:spMk id="12" creationId="{BCAC5855-4B65-43FE-8ABD-4BEE13796456}"/>
          </ac:spMkLst>
        </pc:spChg>
        <pc:grpChg chg="add del mod">
          <ac:chgData name="Rob Sewell" userId="c802df42025d5e1f" providerId="LiveId" clId="{EAB90853-E452-44FE-AA22-209A92849A29}" dt="2018-05-16T07:29:21.811" v="1323" actId="2696"/>
          <ac:grpSpMkLst>
            <pc:docMk/>
            <pc:sldMk cId="1287379002" sldId="569"/>
            <ac:grpSpMk id="15" creationId="{25CE8B46-38DB-4711-A67C-A8B0ECB84DB9}"/>
          </ac:grpSpMkLst>
        </pc:grpChg>
        <pc:picChg chg="add mod">
          <ac:chgData name="Rob Sewell" userId="c802df42025d5e1f" providerId="LiveId" clId="{EAB90853-E452-44FE-AA22-209A92849A29}" dt="2018-05-16T07:29:21.486" v="1276" actId="2696"/>
          <ac:picMkLst>
            <pc:docMk/>
            <pc:sldMk cId="1287379002" sldId="569"/>
            <ac:picMk id="2" creationId="{BC1FF830-9FFE-4CC3-81A6-BE74C45D664D}"/>
          </ac:picMkLst>
        </pc:picChg>
        <pc:picChg chg="add mod topLvl">
          <ac:chgData name="Rob Sewell" userId="c802df42025d5e1f" providerId="LiveId" clId="{EAB90853-E452-44FE-AA22-209A92849A29}" dt="2018-05-16T07:29:21.811" v="1323" actId="2696"/>
          <ac:picMkLst>
            <pc:docMk/>
            <pc:sldMk cId="1287379002" sldId="569"/>
            <ac:picMk id="4" creationId="{98AFCC6D-0746-419E-A703-5A5309E4A491}"/>
          </ac:picMkLst>
        </pc:picChg>
        <pc:picChg chg="add mod">
          <ac:chgData name="Rob Sewell" userId="c802df42025d5e1f" providerId="LiveId" clId="{EAB90853-E452-44FE-AA22-209A92849A29}" dt="2018-05-16T07:29:21.811" v="1326" actId="2696"/>
          <ac:picMkLst>
            <pc:docMk/>
            <pc:sldMk cId="1287379002" sldId="569"/>
            <ac:picMk id="14" creationId="{9796A0C7-EA24-42C9-95ED-A4DD4FF879A8}"/>
          </ac:picMkLst>
        </pc:picChg>
      </pc:sldChg>
      <pc:sldChg chg="addSp delSp modSp add del setBg modAnim">
        <pc:chgData name="Rob Sewell" userId="c802df42025d5e1f" providerId="LiveId" clId="{EAB90853-E452-44FE-AA22-209A92849A29}" dt="2018-05-16T07:53:14.080" v="1802" actId="2696"/>
        <pc:sldMkLst>
          <pc:docMk/>
          <pc:sldMk cId="532806166" sldId="570"/>
        </pc:sldMkLst>
        <pc:spChg chg="add mod topLvl">
          <ac:chgData name="Rob Sewell" userId="c802df42025d5e1f" providerId="LiveId" clId="{EAB90853-E452-44FE-AA22-209A92849A29}" dt="2018-05-16T07:51:01.264" v="1796" actId="2696"/>
          <ac:spMkLst>
            <pc:docMk/>
            <pc:sldMk cId="532806166" sldId="570"/>
            <ac:spMk id="5" creationId="{0DF1E326-7875-4021-A0AA-C24B06AC7516}"/>
          </ac:spMkLst>
        </pc:spChg>
        <pc:spChg chg="add mod">
          <ac:chgData name="Rob Sewell" userId="c802df42025d5e1f" providerId="LiveId" clId="{EAB90853-E452-44FE-AA22-209A92849A29}" dt="2018-05-16T07:51:01.224" v="1768" actId="2696"/>
          <ac:spMkLst>
            <pc:docMk/>
            <pc:sldMk cId="532806166" sldId="570"/>
            <ac:spMk id="6" creationId="{C201DFAE-3713-400D-B8AA-D0C3493544D1}"/>
          </ac:spMkLst>
        </pc:spChg>
        <pc:spChg chg="add mod">
          <ac:chgData name="Rob Sewell" userId="c802df42025d5e1f" providerId="LiveId" clId="{EAB90853-E452-44FE-AA22-209A92849A29}" dt="2018-05-16T07:51:01.224" v="1768" actId="2696"/>
          <ac:spMkLst>
            <pc:docMk/>
            <pc:sldMk cId="532806166" sldId="570"/>
            <ac:spMk id="7" creationId="{543701AE-0781-423B-9C19-A99C14AEEA50}"/>
          </ac:spMkLst>
        </pc:spChg>
        <pc:spChg chg="add mod">
          <ac:chgData name="Rob Sewell" userId="c802df42025d5e1f" providerId="LiveId" clId="{EAB90853-E452-44FE-AA22-209A92849A29}" dt="2018-05-16T07:51:01.224" v="1768" actId="2696"/>
          <ac:spMkLst>
            <pc:docMk/>
            <pc:sldMk cId="532806166" sldId="570"/>
            <ac:spMk id="8" creationId="{64079CE5-18FC-4C0C-917F-3164C6792BFA}"/>
          </ac:spMkLst>
        </pc:spChg>
        <pc:spChg chg="add mod">
          <ac:chgData name="Rob Sewell" userId="c802df42025d5e1f" providerId="LiveId" clId="{EAB90853-E452-44FE-AA22-209A92849A29}" dt="2018-05-16T07:51:01.224" v="1768" actId="2696"/>
          <ac:spMkLst>
            <pc:docMk/>
            <pc:sldMk cId="532806166" sldId="570"/>
            <ac:spMk id="9" creationId="{FDF0A9B4-AFDE-46D6-8C16-27643A37ED2E}"/>
          </ac:spMkLst>
        </pc:spChg>
        <pc:spChg chg="add mod">
          <ac:chgData name="Rob Sewell" userId="c802df42025d5e1f" providerId="LiveId" clId="{EAB90853-E452-44FE-AA22-209A92849A29}" dt="2018-05-16T07:51:01.224" v="1768" actId="2696"/>
          <ac:spMkLst>
            <pc:docMk/>
            <pc:sldMk cId="532806166" sldId="570"/>
            <ac:spMk id="10" creationId="{33C26D8C-5A01-4E73-8425-5A9C688EBD54}"/>
          </ac:spMkLst>
        </pc:spChg>
        <pc:spChg chg="add del mod">
          <ac:chgData name="Rob Sewell" userId="c802df42025d5e1f" providerId="LiveId" clId="{EAB90853-E452-44FE-AA22-209A92849A29}" dt="2018-05-16T07:51:01.264" v="1801" actId="2696"/>
          <ac:spMkLst>
            <pc:docMk/>
            <pc:sldMk cId="532806166" sldId="570"/>
            <ac:spMk id="11" creationId="{0D66BD26-97FF-4664-8ED2-B4D63D7037BE}"/>
          </ac:spMkLst>
        </pc:spChg>
        <pc:spChg chg="add mod">
          <ac:chgData name="Rob Sewell" userId="c802df42025d5e1f" providerId="LiveId" clId="{EAB90853-E452-44FE-AA22-209A92849A29}" dt="2018-05-16T07:51:01.264" v="1799" actId="2696"/>
          <ac:spMkLst>
            <pc:docMk/>
            <pc:sldMk cId="532806166" sldId="570"/>
            <ac:spMk id="12" creationId="{9090BBAF-ACEE-43DA-BE25-2E85F5B4BAC9}"/>
          </ac:spMkLst>
        </pc:spChg>
        <pc:grpChg chg="add del mod">
          <ac:chgData name="Rob Sewell" userId="c802df42025d5e1f" providerId="LiveId" clId="{EAB90853-E452-44FE-AA22-209A92849A29}" dt="2018-05-16T07:51:01.264" v="1796" actId="2696"/>
          <ac:grpSpMkLst>
            <pc:docMk/>
            <pc:sldMk cId="532806166" sldId="570"/>
            <ac:grpSpMk id="15" creationId="{636B49A8-8262-4D5F-8B33-469D77713F78}"/>
          </ac:grpSpMkLst>
        </pc:grpChg>
        <pc:picChg chg="add mod">
          <ac:chgData name="Rob Sewell" userId="c802df42025d5e1f" providerId="LiveId" clId="{EAB90853-E452-44FE-AA22-209A92849A29}" dt="2018-05-16T07:51:01.216" v="1749" actId="2696"/>
          <ac:picMkLst>
            <pc:docMk/>
            <pc:sldMk cId="532806166" sldId="570"/>
            <ac:picMk id="2" creationId="{CA1296E1-75F4-4ECC-8048-868DF8E5606F}"/>
          </ac:picMkLst>
        </pc:picChg>
        <pc:picChg chg="add mod topLvl">
          <ac:chgData name="Rob Sewell" userId="c802df42025d5e1f" providerId="LiveId" clId="{EAB90853-E452-44FE-AA22-209A92849A29}" dt="2018-05-16T07:51:01.264" v="1796" actId="2696"/>
          <ac:picMkLst>
            <pc:docMk/>
            <pc:sldMk cId="532806166" sldId="570"/>
            <ac:picMk id="4" creationId="{43D51E5F-4B97-488D-BB47-D39967FBABBD}"/>
          </ac:picMkLst>
        </pc:picChg>
        <pc:picChg chg="add mod">
          <ac:chgData name="Rob Sewell" userId="c802df42025d5e1f" providerId="LiveId" clId="{EAB90853-E452-44FE-AA22-209A92849A29}" dt="2018-05-16T07:51:01.264" v="1799" actId="2696"/>
          <ac:picMkLst>
            <pc:docMk/>
            <pc:sldMk cId="532806166" sldId="570"/>
            <ac:picMk id="14" creationId="{F5EB6E9D-248B-428C-8656-13BBFDAB82CC}"/>
          </ac:picMkLst>
        </pc:picChg>
      </pc:sldChg>
      <pc:sldChg chg="add">
        <pc:chgData name="Rob Sewell" userId="c802df42025d5e1f" providerId="LiveId" clId="{EAB90853-E452-44FE-AA22-209A92849A29}" dt="2018-05-16T09:07:50.227" v="2325"/>
        <pc:sldMkLst>
          <pc:docMk/>
          <pc:sldMk cId="1116675858" sldId="570"/>
        </pc:sldMkLst>
      </pc:sldChg>
      <pc:sldChg chg="addSp delSp modSp add del setBg modAnim">
        <pc:chgData name="Rob Sewell" userId="c802df42025d5e1f" providerId="LiveId" clId="{EAB90853-E452-44FE-AA22-209A92849A29}" dt="2018-05-16T07:56:24.680" v="1971" actId="2696"/>
        <pc:sldMkLst>
          <pc:docMk/>
          <pc:sldMk cId="1795260719" sldId="570"/>
        </pc:sldMkLst>
        <pc:spChg chg="add mod topLvl">
          <ac:chgData name="Rob Sewell" userId="c802df42025d5e1f" providerId="LiveId" clId="{EAB90853-E452-44FE-AA22-209A92849A29}" dt="2018-05-16T07:54:19.441" v="1965" actId="2696"/>
          <ac:spMkLst>
            <pc:docMk/>
            <pc:sldMk cId="1795260719" sldId="570"/>
            <ac:spMk id="5" creationId="{0CC094A6-F049-42AE-8F62-68EFF1583064}"/>
          </ac:spMkLst>
        </pc:spChg>
        <pc:spChg chg="add mod">
          <ac:chgData name="Rob Sewell" userId="c802df42025d5e1f" providerId="LiveId" clId="{EAB90853-E452-44FE-AA22-209A92849A29}" dt="2018-05-16T07:54:19.399" v="1937" actId="2696"/>
          <ac:spMkLst>
            <pc:docMk/>
            <pc:sldMk cId="1795260719" sldId="570"/>
            <ac:spMk id="6" creationId="{00B9578F-AF32-453A-9813-51255F60BB1D}"/>
          </ac:spMkLst>
        </pc:spChg>
        <pc:spChg chg="add mod">
          <ac:chgData name="Rob Sewell" userId="c802df42025d5e1f" providerId="LiveId" clId="{EAB90853-E452-44FE-AA22-209A92849A29}" dt="2018-05-16T07:54:19.399" v="1937" actId="2696"/>
          <ac:spMkLst>
            <pc:docMk/>
            <pc:sldMk cId="1795260719" sldId="570"/>
            <ac:spMk id="7" creationId="{03341D3D-1296-44F8-97C0-7679C9DA5B1D}"/>
          </ac:spMkLst>
        </pc:spChg>
        <pc:spChg chg="add mod">
          <ac:chgData name="Rob Sewell" userId="c802df42025d5e1f" providerId="LiveId" clId="{EAB90853-E452-44FE-AA22-209A92849A29}" dt="2018-05-16T07:54:19.399" v="1937" actId="2696"/>
          <ac:spMkLst>
            <pc:docMk/>
            <pc:sldMk cId="1795260719" sldId="570"/>
            <ac:spMk id="8" creationId="{A7C33326-8463-4182-8DDB-D5B5CEA47648}"/>
          </ac:spMkLst>
        </pc:spChg>
        <pc:spChg chg="add mod">
          <ac:chgData name="Rob Sewell" userId="c802df42025d5e1f" providerId="LiveId" clId="{EAB90853-E452-44FE-AA22-209A92849A29}" dt="2018-05-16T07:54:19.399" v="1937" actId="2696"/>
          <ac:spMkLst>
            <pc:docMk/>
            <pc:sldMk cId="1795260719" sldId="570"/>
            <ac:spMk id="9" creationId="{1095BBF2-9935-4ADE-B8E0-BA75A69ECDD5}"/>
          </ac:spMkLst>
        </pc:spChg>
        <pc:spChg chg="add mod">
          <ac:chgData name="Rob Sewell" userId="c802df42025d5e1f" providerId="LiveId" clId="{EAB90853-E452-44FE-AA22-209A92849A29}" dt="2018-05-16T07:54:19.399" v="1937" actId="2696"/>
          <ac:spMkLst>
            <pc:docMk/>
            <pc:sldMk cId="1795260719" sldId="570"/>
            <ac:spMk id="10" creationId="{32CD63B4-162B-4ECF-8190-A899CEF4ACC4}"/>
          </ac:spMkLst>
        </pc:spChg>
        <pc:spChg chg="add del mod">
          <ac:chgData name="Rob Sewell" userId="c802df42025d5e1f" providerId="LiveId" clId="{EAB90853-E452-44FE-AA22-209A92849A29}" dt="2018-05-16T07:54:19.443" v="1970" actId="2696"/>
          <ac:spMkLst>
            <pc:docMk/>
            <pc:sldMk cId="1795260719" sldId="570"/>
            <ac:spMk id="11" creationId="{7408CB53-06CB-45FC-92DB-16D7472F6575}"/>
          </ac:spMkLst>
        </pc:spChg>
        <pc:spChg chg="add mod">
          <ac:chgData name="Rob Sewell" userId="c802df42025d5e1f" providerId="LiveId" clId="{EAB90853-E452-44FE-AA22-209A92849A29}" dt="2018-05-16T07:54:19.442" v="1968" actId="2696"/>
          <ac:spMkLst>
            <pc:docMk/>
            <pc:sldMk cId="1795260719" sldId="570"/>
            <ac:spMk id="12" creationId="{6979E828-03AB-4DD7-B4B1-ABC6400B41F0}"/>
          </ac:spMkLst>
        </pc:spChg>
        <pc:grpChg chg="add del mod">
          <ac:chgData name="Rob Sewell" userId="c802df42025d5e1f" providerId="LiveId" clId="{EAB90853-E452-44FE-AA22-209A92849A29}" dt="2018-05-16T07:54:19.441" v="1965" actId="2696"/>
          <ac:grpSpMkLst>
            <pc:docMk/>
            <pc:sldMk cId="1795260719" sldId="570"/>
            <ac:grpSpMk id="15" creationId="{EAF4D53C-AAA7-4CE7-999D-0245FEC4CCB0}"/>
          </ac:grpSpMkLst>
        </pc:grpChg>
        <pc:picChg chg="add mod">
          <ac:chgData name="Rob Sewell" userId="c802df42025d5e1f" providerId="LiveId" clId="{EAB90853-E452-44FE-AA22-209A92849A29}" dt="2018-05-16T07:54:19.384" v="1918" actId="2696"/>
          <ac:picMkLst>
            <pc:docMk/>
            <pc:sldMk cId="1795260719" sldId="570"/>
            <ac:picMk id="2" creationId="{7CBAC24D-698B-463D-92AF-FBC5FAD312E7}"/>
          </ac:picMkLst>
        </pc:picChg>
        <pc:picChg chg="add mod topLvl">
          <ac:chgData name="Rob Sewell" userId="c802df42025d5e1f" providerId="LiveId" clId="{EAB90853-E452-44FE-AA22-209A92849A29}" dt="2018-05-16T07:54:19.441" v="1965" actId="2696"/>
          <ac:picMkLst>
            <pc:docMk/>
            <pc:sldMk cId="1795260719" sldId="570"/>
            <ac:picMk id="4" creationId="{AE532F24-99A5-4729-83F1-60A15479695E}"/>
          </ac:picMkLst>
        </pc:picChg>
        <pc:picChg chg="add mod">
          <ac:chgData name="Rob Sewell" userId="c802df42025d5e1f" providerId="LiveId" clId="{EAB90853-E452-44FE-AA22-209A92849A29}" dt="2018-05-16T07:54:19.442" v="1968" actId="2696"/>
          <ac:picMkLst>
            <pc:docMk/>
            <pc:sldMk cId="1795260719" sldId="570"/>
            <ac:picMk id="14" creationId="{69F3B637-5FD4-4ECA-ACCB-A9ECB7B1C29C}"/>
          </ac:picMkLst>
        </pc:picChg>
      </pc:sldChg>
      <pc:sldChg chg="addSp delSp modSp add del setBg modAnim">
        <pc:chgData name="Rob Sewell" userId="c802df42025d5e1f" providerId="LiveId" clId="{EAB90853-E452-44FE-AA22-209A92849A29}" dt="2018-05-16T07:58:19.973" v="2309" actId="2696"/>
        <pc:sldMkLst>
          <pc:docMk/>
          <pc:sldMk cId="1832831899" sldId="570"/>
        </pc:sldMkLst>
        <pc:spChg chg="add mod topLvl">
          <ac:chgData name="Rob Sewell" userId="c802df42025d5e1f" providerId="LiveId" clId="{EAB90853-E452-44FE-AA22-209A92849A29}" dt="2018-05-16T07:57:22.333" v="2303" actId="2696"/>
          <ac:spMkLst>
            <pc:docMk/>
            <pc:sldMk cId="1832831899" sldId="570"/>
            <ac:spMk id="5" creationId="{6109D97A-4080-4F83-9CD4-E77AEC209FA8}"/>
          </ac:spMkLst>
        </pc:spChg>
        <pc:spChg chg="add mod">
          <ac:chgData name="Rob Sewell" userId="c802df42025d5e1f" providerId="LiveId" clId="{EAB90853-E452-44FE-AA22-209A92849A29}" dt="2018-05-16T07:57:22.267" v="2275" actId="2696"/>
          <ac:spMkLst>
            <pc:docMk/>
            <pc:sldMk cId="1832831899" sldId="570"/>
            <ac:spMk id="6" creationId="{79E7D927-B1DA-452A-A7E9-9B46D80030FB}"/>
          </ac:spMkLst>
        </pc:spChg>
        <pc:spChg chg="add mod">
          <ac:chgData name="Rob Sewell" userId="c802df42025d5e1f" providerId="LiveId" clId="{EAB90853-E452-44FE-AA22-209A92849A29}" dt="2018-05-16T07:57:22.267" v="2275" actId="2696"/>
          <ac:spMkLst>
            <pc:docMk/>
            <pc:sldMk cId="1832831899" sldId="570"/>
            <ac:spMk id="7" creationId="{581417A3-C5F3-4972-B4A8-3372978863B2}"/>
          </ac:spMkLst>
        </pc:spChg>
        <pc:spChg chg="add mod">
          <ac:chgData name="Rob Sewell" userId="c802df42025d5e1f" providerId="LiveId" clId="{EAB90853-E452-44FE-AA22-209A92849A29}" dt="2018-05-16T07:57:22.267" v="2275" actId="2696"/>
          <ac:spMkLst>
            <pc:docMk/>
            <pc:sldMk cId="1832831899" sldId="570"/>
            <ac:spMk id="8" creationId="{9E08A385-A1D6-4626-8716-C489DCD0D9D5}"/>
          </ac:spMkLst>
        </pc:spChg>
        <pc:spChg chg="add mod">
          <ac:chgData name="Rob Sewell" userId="c802df42025d5e1f" providerId="LiveId" clId="{EAB90853-E452-44FE-AA22-209A92849A29}" dt="2018-05-16T07:57:22.267" v="2275" actId="2696"/>
          <ac:spMkLst>
            <pc:docMk/>
            <pc:sldMk cId="1832831899" sldId="570"/>
            <ac:spMk id="9" creationId="{A021C6F6-6B9B-4A39-B348-BAF84E16C20D}"/>
          </ac:spMkLst>
        </pc:spChg>
        <pc:spChg chg="add mod">
          <ac:chgData name="Rob Sewell" userId="c802df42025d5e1f" providerId="LiveId" clId="{EAB90853-E452-44FE-AA22-209A92849A29}" dt="2018-05-16T07:57:22.267" v="2275" actId="2696"/>
          <ac:spMkLst>
            <pc:docMk/>
            <pc:sldMk cId="1832831899" sldId="570"/>
            <ac:spMk id="10" creationId="{03CA81C2-0587-4A52-B700-366C8933E827}"/>
          </ac:spMkLst>
        </pc:spChg>
        <pc:spChg chg="add del mod">
          <ac:chgData name="Rob Sewell" userId="c802df42025d5e1f" providerId="LiveId" clId="{EAB90853-E452-44FE-AA22-209A92849A29}" dt="2018-05-16T07:57:22.335" v="2308" actId="2696"/>
          <ac:spMkLst>
            <pc:docMk/>
            <pc:sldMk cId="1832831899" sldId="570"/>
            <ac:spMk id="11" creationId="{352BE117-F682-4827-9817-4C65C7AA9515}"/>
          </ac:spMkLst>
        </pc:spChg>
        <pc:spChg chg="add mod">
          <ac:chgData name="Rob Sewell" userId="c802df42025d5e1f" providerId="LiveId" clId="{EAB90853-E452-44FE-AA22-209A92849A29}" dt="2018-05-16T07:57:22.334" v="2306" actId="2696"/>
          <ac:spMkLst>
            <pc:docMk/>
            <pc:sldMk cId="1832831899" sldId="570"/>
            <ac:spMk id="12" creationId="{37B309FD-2828-4BB3-A92A-0CBA4C895360}"/>
          </ac:spMkLst>
        </pc:spChg>
        <pc:grpChg chg="add del mod">
          <ac:chgData name="Rob Sewell" userId="c802df42025d5e1f" providerId="LiveId" clId="{EAB90853-E452-44FE-AA22-209A92849A29}" dt="2018-05-16T07:57:22.333" v="2303" actId="2696"/>
          <ac:grpSpMkLst>
            <pc:docMk/>
            <pc:sldMk cId="1832831899" sldId="570"/>
            <ac:grpSpMk id="15" creationId="{E6CB99D2-2BAB-4817-8286-8F989C535CBE}"/>
          </ac:grpSpMkLst>
        </pc:grpChg>
        <pc:picChg chg="add mod">
          <ac:chgData name="Rob Sewell" userId="c802df42025d5e1f" providerId="LiveId" clId="{EAB90853-E452-44FE-AA22-209A92849A29}" dt="2018-05-16T07:57:22.253" v="2256" actId="2696"/>
          <ac:picMkLst>
            <pc:docMk/>
            <pc:sldMk cId="1832831899" sldId="570"/>
            <ac:picMk id="2" creationId="{A92979BE-0256-4CC6-9F80-2AA3F68DC08E}"/>
          </ac:picMkLst>
        </pc:picChg>
        <pc:picChg chg="add mod topLvl">
          <ac:chgData name="Rob Sewell" userId="c802df42025d5e1f" providerId="LiveId" clId="{EAB90853-E452-44FE-AA22-209A92849A29}" dt="2018-05-16T07:57:22.333" v="2303" actId="2696"/>
          <ac:picMkLst>
            <pc:docMk/>
            <pc:sldMk cId="1832831899" sldId="570"/>
            <ac:picMk id="4" creationId="{CE9DDC23-B3E1-455D-A916-F34CC55B767A}"/>
          </ac:picMkLst>
        </pc:picChg>
        <pc:picChg chg="add mod">
          <ac:chgData name="Rob Sewell" userId="c802df42025d5e1f" providerId="LiveId" clId="{EAB90853-E452-44FE-AA22-209A92849A29}" dt="2018-05-16T07:57:22.334" v="2306" actId="2696"/>
          <ac:picMkLst>
            <pc:docMk/>
            <pc:sldMk cId="1832831899" sldId="570"/>
            <ac:picMk id="14" creationId="{4FD01B69-8617-4BFC-8E63-EDE07D184BEF}"/>
          </ac:picMkLst>
        </pc:picChg>
      </pc:sldChg>
      <pc:sldChg chg="addSp delSp modSp add del setBg modAnim">
        <pc:chgData name="Rob Sewell" userId="c802df42025d5e1f" providerId="LiveId" clId="{EAB90853-E452-44FE-AA22-209A92849A29}" dt="2018-05-16T07:57:13.682" v="2140" actId="2696"/>
        <pc:sldMkLst>
          <pc:docMk/>
          <pc:sldMk cId="3024378417" sldId="570"/>
        </pc:sldMkLst>
        <pc:spChg chg="add mod topLvl">
          <ac:chgData name="Rob Sewell" userId="c802df42025d5e1f" providerId="LiveId" clId="{EAB90853-E452-44FE-AA22-209A92849A29}" dt="2018-05-16T07:56:48.354" v="2134" actId="2696"/>
          <ac:spMkLst>
            <pc:docMk/>
            <pc:sldMk cId="3024378417" sldId="570"/>
            <ac:spMk id="5" creationId="{D077043F-B476-47CA-95D9-86892244EF2F}"/>
          </ac:spMkLst>
        </pc:spChg>
        <pc:spChg chg="add mod">
          <ac:chgData name="Rob Sewell" userId="c802df42025d5e1f" providerId="LiveId" clId="{EAB90853-E452-44FE-AA22-209A92849A29}" dt="2018-05-16T07:56:48.310" v="2106" actId="2696"/>
          <ac:spMkLst>
            <pc:docMk/>
            <pc:sldMk cId="3024378417" sldId="570"/>
            <ac:spMk id="6" creationId="{0A810C40-2691-422B-B18A-7BCB7106908F}"/>
          </ac:spMkLst>
        </pc:spChg>
        <pc:spChg chg="add mod">
          <ac:chgData name="Rob Sewell" userId="c802df42025d5e1f" providerId="LiveId" clId="{EAB90853-E452-44FE-AA22-209A92849A29}" dt="2018-05-16T07:56:48.310" v="2106" actId="2696"/>
          <ac:spMkLst>
            <pc:docMk/>
            <pc:sldMk cId="3024378417" sldId="570"/>
            <ac:spMk id="7" creationId="{7A9A6269-B10D-47D5-83D7-B6C847EE6849}"/>
          </ac:spMkLst>
        </pc:spChg>
        <pc:spChg chg="add mod">
          <ac:chgData name="Rob Sewell" userId="c802df42025d5e1f" providerId="LiveId" clId="{EAB90853-E452-44FE-AA22-209A92849A29}" dt="2018-05-16T07:56:48.310" v="2106" actId="2696"/>
          <ac:spMkLst>
            <pc:docMk/>
            <pc:sldMk cId="3024378417" sldId="570"/>
            <ac:spMk id="8" creationId="{15917F3C-DBA2-4603-9E2B-7D16E894EBE1}"/>
          </ac:spMkLst>
        </pc:spChg>
        <pc:spChg chg="add mod">
          <ac:chgData name="Rob Sewell" userId="c802df42025d5e1f" providerId="LiveId" clId="{EAB90853-E452-44FE-AA22-209A92849A29}" dt="2018-05-16T07:56:48.310" v="2106" actId="2696"/>
          <ac:spMkLst>
            <pc:docMk/>
            <pc:sldMk cId="3024378417" sldId="570"/>
            <ac:spMk id="9" creationId="{34FECC6C-0596-4C1E-9A98-EBD16B977529}"/>
          </ac:spMkLst>
        </pc:spChg>
        <pc:spChg chg="add mod">
          <ac:chgData name="Rob Sewell" userId="c802df42025d5e1f" providerId="LiveId" clId="{EAB90853-E452-44FE-AA22-209A92849A29}" dt="2018-05-16T07:56:48.310" v="2106" actId="2696"/>
          <ac:spMkLst>
            <pc:docMk/>
            <pc:sldMk cId="3024378417" sldId="570"/>
            <ac:spMk id="10" creationId="{77282B5D-E88D-47D2-8804-ECCEB2C20478}"/>
          </ac:spMkLst>
        </pc:spChg>
        <pc:spChg chg="add del mod">
          <ac:chgData name="Rob Sewell" userId="c802df42025d5e1f" providerId="LiveId" clId="{EAB90853-E452-44FE-AA22-209A92849A29}" dt="2018-05-16T07:56:48.357" v="2139" actId="2696"/>
          <ac:spMkLst>
            <pc:docMk/>
            <pc:sldMk cId="3024378417" sldId="570"/>
            <ac:spMk id="11" creationId="{41C71CD8-064D-4C4C-B8EE-D5934A495F84}"/>
          </ac:spMkLst>
        </pc:spChg>
        <pc:spChg chg="add mod">
          <ac:chgData name="Rob Sewell" userId="c802df42025d5e1f" providerId="LiveId" clId="{EAB90853-E452-44FE-AA22-209A92849A29}" dt="2018-05-16T07:56:48.356" v="2137" actId="2696"/>
          <ac:spMkLst>
            <pc:docMk/>
            <pc:sldMk cId="3024378417" sldId="570"/>
            <ac:spMk id="12" creationId="{54C7A520-14AD-4E6C-BD32-BE9EEB4A76D9}"/>
          </ac:spMkLst>
        </pc:spChg>
        <pc:grpChg chg="add del mod">
          <ac:chgData name="Rob Sewell" userId="c802df42025d5e1f" providerId="LiveId" clId="{EAB90853-E452-44FE-AA22-209A92849A29}" dt="2018-05-16T07:56:48.354" v="2134" actId="2696"/>
          <ac:grpSpMkLst>
            <pc:docMk/>
            <pc:sldMk cId="3024378417" sldId="570"/>
            <ac:grpSpMk id="15" creationId="{2C546F89-E533-4CB7-944C-926106D608F7}"/>
          </ac:grpSpMkLst>
        </pc:grpChg>
        <pc:picChg chg="add mod">
          <ac:chgData name="Rob Sewell" userId="c802df42025d5e1f" providerId="LiveId" clId="{EAB90853-E452-44FE-AA22-209A92849A29}" dt="2018-05-16T07:56:48.295" v="2087" actId="2696"/>
          <ac:picMkLst>
            <pc:docMk/>
            <pc:sldMk cId="3024378417" sldId="570"/>
            <ac:picMk id="2" creationId="{000D8F11-5183-4343-8A38-C24D9716AEB8}"/>
          </ac:picMkLst>
        </pc:picChg>
        <pc:picChg chg="add mod topLvl">
          <ac:chgData name="Rob Sewell" userId="c802df42025d5e1f" providerId="LiveId" clId="{EAB90853-E452-44FE-AA22-209A92849A29}" dt="2018-05-16T07:56:48.354" v="2134" actId="2696"/>
          <ac:picMkLst>
            <pc:docMk/>
            <pc:sldMk cId="3024378417" sldId="570"/>
            <ac:picMk id="4" creationId="{88D3283C-51A8-41A0-B819-69A0C66EF432}"/>
          </ac:picMkLst>
        </pc:picChg>
        <pc:picChg chg="add mod">
          <ac:chgData name="Rob Sewell" userId="c802df42025d5e1f" providerId="LiveId" clId="{EAB90853-E452-44FE-AA22-209A92849A29}" dt="2018-05-16T07:56:48.356" v="2137" actId="2696"/>
          <ac:picMkLst>
            <pc:docMk/>
            <pc:sldMk cId="3024378417" sldId="570"/>
            <ac:picMk id="14" creationId="{534436F0-0AB8-4B10-921E-AF94D0E48ED3}"/>
          </ac:picMkLst>
        </pc:picChg>
      </pc:sldChg>
      <pc:sldMasterChg chg="modSp modSldLayout">
        <pc:chgData name="Rob Sewell" userId="c802df42025d5e1f" providerId="LiveId" clId="{EAB90853-E452-44FE-AA22-209A92849A29}" dt="2018-05-10T12:55:48.057" v="0" actId="1076"/>
        <pc:sldMasterMkLst>
          <pc:docMk/>
          <pc:sldMasterMk cId="535636480" sldId="2147483660"/>
        </pc:sldMasterMkLst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asterMk cId="535636480" sldId="2147483660"/>
            <ac:spMk id="2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asterMk cId="535636480" sldId="2147483660"/>
            <ac:spMk id="3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asterMk cId="535636480" sldId="2147483660"/>
            <ac:spMk id="4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asterMk cId="535636480" sldId="2147483660"/>
            <ac:spMk id="5" creationId="{00000000-0000-0000-0000-000000000000}"/>
          </ac:spMkLst>
        </pc:spChg>
        <pc:spChg chg="mod">
          <ac:chgData name="Rob Sewell" userId="c802df42025d5e1f" providerId="LiveId" clId="{EAB90853-E452-44FE-AA22-209A92849A29}" dt="2018-05-10T12:55:48.057" v="0" actId="1076"/>
          <ac:spMkLst>
            <pc:docMk/>
            <pc:sldMasterMk cId="535636480" sldId="2147483660"/>
            <ac:spMk id="6" creationId="{00000000-0000-0000-0000-000000000000}"/>
          </ac:spMkLst>
        </pc:sp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674356654" sldId="2147483661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674356654" sldId="2147483661"/>
              <ac:spMk id="2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674356654" sldId="2147483661"/>
              <ac:spMk id="3" creationId="{00000000-0000-0000-0000-000000000000}"/>
            </ac:spMkLst>
          </pc:s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674356654" sldId="2147483661"/>
              <ac:grpSpMk id="256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2614472672" sldId="2147483662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2614472672" sldId="2147483662"/>
              <ac:spMk id="2" creationId="{00000000-0000-0000-0000-000000000000}"/>
            </ac:spMkLst>
          </pc:s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2614472672" sldId="2147483662"/>
              <ac:grpSpMk id="167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4058797780" sldId="2147483663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058797780" sldId="2147483663"/>
              <ac:spMk id="2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058797780" sldId="2147483663"/>
              <ac:spMk id="3" creationId="{00000000-0000-0000-0000-000000000000}"/>
            </ac:spMkLst>
          </pc:s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4058797780" sldId="2147483663"/>
              <ac:grpSpMk id="255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1683294107" sldId="2147483664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1683294107" sldId="2147483664"/>
              <ac:spMk id="2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1683294107" sldId="2147483664"/>
              <ac:spMk id="3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1683294107" sldId="2147483664"/>
              <ac:spMk id="4" creationId="{00000000-0000-0000-0000-000000000000}"/>
            </ac:spMkLst>
          </pc:s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1683294107" sldId="2147483664"/>
              <ac:grpSpMk id="158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4182491816" sldId="2147483665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182491816" sldId="2147483665"/>
              <ac:spMk id="2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182491816" sldId="2147483665"/>
              <ac:spMk id="3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182491816" sldId="2147483665"/>
              <ac:spMk id="4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182491816" sldId="2147483665"/>
              <ac:spMk id="5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182491816" sldId="2147483665"/>
              <ac:spMk id="6" creationId="{00000000-0000-0000-0000-000000000000}"/>
            </ac:spMkLst>
          </pc:s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4182491816" sldId="2147483665"/>
              <ac:grpSpMk id="160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2531561462" sldId="2147483666"/>
          </pc:sldLayoutMkLst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2531561462" sldId="2147483666"/>
              <ac:grpSpMk id="156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962116614" sldId="2147483668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962116614" sldId="2147483668"/>
              <ac:spMk id="2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962116614" sldId="2147483668"/>
              <ac:spMk id="3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962116614" sldId="2147483668"/>
              <ac:spMk id="4" creationId="{00000000-0000-0000-0000-000000000000}"/>
            </ac:spMkLst>
          </pc:s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962116614" sldId="2147483668"/>
              <ac:grpSpMk id="615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962116614" sldId="2147483668"/>
              <ac:grpSpMk id="616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962116614" sldId="2147483668"/>
              <ac:grpSpMk id="617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962116614" sldId="2147483668"/>
              <ac:grpSpMk id="618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962116614" sldId="2147483668"/>
              <ac:grpSpMk id="619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962116614" sldId="2147483668"/>
              <ac:grpSpMk id="768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962116614" sldId="2147483668"/>
              <ac:grpSpMk id="769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3617694101" sldId="2147483669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617694101" sldId="2147483669"/>
              <ac:spMk id="2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617694101" sldId="2147483669"/>
              <ac:spMk id="3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617694101" sldId="2147483669"/>
              <ac:spMk id="4" creationId="{00000000-0000-0000-0000-000000000000}"/>
            </ac:spMkLst>
          </pc:s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3617694101" sldId="2147483669"/>
              <ac:grpSpMk id="614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3617694101" sldId="2147483669"/>
              <ac:grpSpMk id="615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3617694101" sldId="2147483669"/>
              <ac:grpSpMk id="616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3617694101" sldId="2147483669"/>
              <ac:grpSpMk id="617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3617694101" sldId="2147483669"/>
              <ac:grpSpMk id="618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3617694101" sldId="2147483669"/>
              <ac:grpSpMk id="767" creationId="{00000000-0000-0000-0000-000000000000}"/>
            </ac:grpSpMkLst>
          </pc:gr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3617694101" sldId="2147483669"/>
              <ac:grpSpMk id="768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2126793511" sldId="2147483670"/>
          </pc:sldLayoutMkLst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2126793511" sldId="2147483670"/>
              <ac:grpSpMk id="7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2211791015" sldId="2147483671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2211791015" sldId="2147483671"/>
              <ac:spMk id="2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2211791015" sldId="2147483671"/>
              <ac:spMk id="3" creationId="{00000000-0000-0000-0000-000000000000}"/>
            </ac:spMkLst>
          </pc:spChg>
          <pc:grpChg chg="mod">
            <ac:chgData name="Rob Sewell" userId="c802df42025d5e1f" providerId="LiveId" clId="{EAB90853-E452-44FE-AA22-209A92849A29}" dt="2018-05-10T12:55:48.057" v="0" actId="1076"/>
            <ac:grpSpMkLst>
              <pc:docMk/>
              <pc:sldMasterMk cId="535636480" sldId="2147483660"/>
              <pc:sldLayoutMk cId="2211791015" sldId="2147483671"/>
              <ac:grpSpMk id="7" creationId="{00000000-0000-0000-0000-000000000000}"/>
            </ac:grpSpMkLst>
          </pc:gr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4213332297" sldId="2147483672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213332297" sldId="2147483672"/>
              <ac:spMk id="2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213332297" sldId="2147483672"/>
              <ac:spMk id="3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4213332297" sldId="2147483672"/>
              <ac:spMk id="7" creationId="{00000000-0000-0000-0000-000000000000}"/>
            </ac:spMkLst>
          </pc:s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3731826171" sldId="2147483673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731826171" sldId="2147483673"/>
              <ac:spMk id="6" creationId="{1214BD43-319B-47C0-A64C-F1000BBD402E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731826171" sldId="2147483673"/>
              <ac:spMk id="8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731826171" sldId="2147483673"/>
              <ac:spMk id="9" creationId="{00000000-0000-0000-0000-000000000000}"/>
            </ac:spMkLst>
          </pc:s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2321176181" sldId="2147483674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2321176181" sldId="2147483674"/>
              <ac:spMk id="4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2321176181" sldId="2147483674"/>
              <ac:spMk id="14" creationId="{00000000-0000-0000-0000-000000000000}"/>
            </ac:spMkLst>
          </pc:spChg>
        </pc:sldLayoutChg>
        <pc:sldLayoutChg chg="modSp">
          <pc:chgData name="Rob Sewell" userId="c802df42025d5e1f" providerId="LiveId" clId="{EAB90853-E452-44FE-AA22-209A92849A29}" dt="2018-05-10T12:55:48.057" v="0" actId="1076"/>
          <pc:sldLayoutMkLst>
            <pc:docMk/>
            <pc:sldMasterMk cId="535636480" sldId="2147483660"/>
            <pc:sldLayoutMk cId="3780674936" sldId="2147483675"/>
          </pc:sldLayoutMkLst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780674936" sldId="2147483675"/>
              <ac:spMk id="7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780674936" sldId="2147483675"/>
              <ac:spMk id="10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780674936" sldId="2147483675"/>
              <ac:spMk id="13" creationId="{00000000-0000-0000-0000-000000000000}"/>
            </ac:spMkLst>
          </pc:spChg>
          <pc:spChg chg="mod">
            <ac:chgData name="Rob Sewell" userId="c802df42025d5e1f" providerId="LiveId" clId="{EAB90853-E452-44FE-AA22-209A92849A29}" dt="2018-05-10T12:55:48.057" v="0" actId="1076"/>
            <ac:spMkLst>
              <pc:docMk/>
              <pc:sldMasterMk cId="535636480" sldId="2147483660"/>
              <pc:sldLayoutMk cId="3780674936" sldId="2147483675"/>
              <ac:spMk id="14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5/16/2018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5/16/2018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ster/Pester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1200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1200" dirty="0"/>
          </a:p>
          <a:p>
            <a:endParaRPr lang="en-GB" dirty="0"/>
          </a:p>
          <a:p>
            <a:r>
              <a:rPr lang="en-GB" dirty="0"/>
              <a:t>Jen </a:t>
            </a:r>
            <a:r>
              <a:rPr lang="en-GB" dirty="0" err="1"/>
              <a:t>Dobry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118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Output - </a:t>
            </a:r>
            <a:r>
              <a:rPr lang="en-US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output instantly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1000" dirty="0"/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1000" b="1" i="1" dirty="0">
              <a:latin typeface="AppleStorm" panose="02000603000000000000" pitchFamily="50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Our goal</a:t>
            </a:r>
          </a:p>
          <a:p>
            <a:pPr lvl="0"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</a:p>
          <a:p>
            <a:pPr lvl="0"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Capability to provide response/resolution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7435"/>
            <a:r>
              <a:rPr lang="en-US" altLang="en-US" sz="1200" b="1" i="1" dirty="0">
                <a:latin typeface="AppleStorm" panose="02000603000000000000" pitchFamily="50" charset="0"/>
              </a:rPr>
              <a:t>dbachecks is a framework created by and for SQL Server pros who need to validate their environments. </a:t>
            </a:r>
          </a:p>
          <a:p>
            <a:pPr defTabSz="967435"/>
            <a:endParaRPr lang="en-US" altLang="en-US" sz="1200" b="1" i="1" dirty="0">
              <a:latin typeface="AppleStorm" panose="02000603000000000000" pitchFamily="50" charset="0"/>
            </a:endParaRPr>
          </a:p>
          <a:p>
            <a:pPr defTabSz="967435"/>
            <a:r>
              <a:rPr lang="en-US" altLang="en-US" sz="1200" b="1" i="1" dirty="0">
                <a:latin typeface="AppleStorm" panose="02000603000000000000" pitchFamily="50" charset="0"/>
              </a:rPr>
              <a:t>This open source module allows us to crowdsource our checklists using </a:t>
            </a:r>
            <a:r>
              <a:rPr lang="en-US" altLang="en-US" sz="1200" b="1" i="1" dirty="0">
                <a:latin typeface="AppleStorm" panose="02000603000000000000" pitchFamily="50" charset="0"/>
                <a:hlinkClick r:id="rId3"/>
              </a:rPr>
              <a:t>Pester</a:t>
            </a:r>
            <a:r>
              <a:rPr lang="en-US" altLang="en-US" sz="1200" b="1" i="1" dirty="0">
                <a:latin typeface="AppleStorm" panose="02000603000000000000" pitchFamily="50" charset="0"/>
              </a:rPr>
              <a:t> tests.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368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476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Checks Are Available?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1200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1200" dirty="0"/>
          </a:p>
          <a:p>
            <a:endParaRPr lang="en-GB" dirty="0"/>
          </a:p>
          <a:p>
            <a:r>
              <a:rPr lang="en-GB" dirty="0"/>
              <a:t>Jen </a:t>
            </a:r>
            <a:r>
              <a:rPr lang="en-GB" dirty="0" err="1"/>
              <a:t>Dobry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013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Configs Are Available?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Config a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73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Quick Poll – Who has heard of dbachecks ?</a:t>
            </a:r>
          </a:p>
          <a:p>
            <a:endParaRPr lang="en-GB" dirty="0"/>
          </a:p>
          <a:p>
            <a:r>
              <a:rPr lang="en-GB" dirty="0"/>
              <a:t>Also how to contact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430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sz="16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1200" b="1" i="1" dirty="0">
                <a:latin typeface="AppleStorm" panose="02000603000000000000" pitchFamily="50" charset="0"/>
              </a:rPr>
              <a:t> : Rob</a:t>
            </a:r>
          </a:p>
          <a:p>
            <a:pPr>
              <a:lnSpc>
                <a:spcPct val="90000"/>
              </a:lnSpc>
            </a:pPr>
            <a:r>
              <a:rPr lang="en-GB" sz="16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1600" b="1" i="1" dirty="0">
                <a:latin typeface="AppleStorm" panose="02000603000000000000" pitchFamily="50" charset="0"/>
              </a:rPr>
              <a:t> </a:t>
            </a:r>
            <a:r>
              <a:rPr lang="en-GB" sz="1200" b="1" i="1" dirty="0">
                <a:latin typeface="AppleStorm" panose="02000603000000000000" pitchFamily="50" charset="0"/>
              </a:rPr>
              <a:t>: DBA, Automator, Do-</a:t>
            </a:r>
            <a:r>
              <a:rPr lang="en-GB" sz="1200" b="1" i="1" dirty="0" err="1">
                <a:latin typeface="AppleStorm" panose="02000603000000000000" pitchFamily="50" charset="0"/>
              </a:rPr>
              <a:t>er</a:t>
            </a:r>
            <a:r>
              <a:rPr lang="en-GB" sz="1200" b="1" i="1" dirty="0">
                <a:latin typeface="AppleStorm" panose="02000603000000000000" pitchFamily="50" charset="0"/>
              </a:rPr>
              <a:t>, Trainer</a:t>
            </a:r>
          </a:p>
          <a:p>
            <a:pPr>
              <a:lnSpc>
                <a:spcPct val="90000"/>
              </a:lnSpc>
            </a:pPr>
            <a:r>
              <a:rPr lang="en-GB" sz="16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1200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1200" b="1" i="1" dirty="0" err="1">
                <a:latin typeface="AppleStorm" panose="02000603000000000000" pitchFamily="50" charset="0"/>
              </a:rPr>
              <a:t>geddit</a:t>
            </a:r>
            <a:r>
              <a:rPr lang="en-GB" sz="1200" b="1" i="1" dirty="0">
                <a:latin typeface="AppleStorm" panose="02000603000000000000" pitchFamily="50" charset="0"/>
              </a:rPr>
              <a:t>?)</a:t>
            </a:r>
          </a:p>
          <a:p>
            <a:pPr>
              <a:lnSpc>
                <a:spcPct val="90000"/>
              </a:lnSpc>
            </a:pPr>
            <a:r>
              <a:rPr lang="en-GB" sz="16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1200" b="1" i="1" dirty="0">
                <a:latin typeface="AppleStorm" panose="02000603000000000000" pitchFamily="50" charset="0"/>
              </a:rPr>
              <a:t>: Beard. (Still) Plays Cricket, Flies Drone</a:t>
            </a:r>
          </a:p>
          <a:p>
            <a:pPr>
              <a:lnSpc>
                <a:spcPct val="90000"/>
              </a:lnSpc>
            </a:pPr>
            <a:r>
              <a:rPr lang="en-GB" sz="16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12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1200" b="1" i="1" dirty="0">
                <a:latin typeface="AppleStorm" panose="02000603000000000000" pitchFamily="50" charset="0"/>
              </a:rPr>
              <a:t>: SQL Saturdays, SQL Relay, PowerShell Events</a:t>
            </a:r>
          </a:p>
          <a:p>
            <a:pPr>
              <a:lnSpc>
                <a:spcPct val="90000"/>
              </a:lnSpc>
            </a:pPr>
            <a:r>
              <a:rPr lang="en-GB" sz="16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12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1200" b="1" i="1" dirty="0">
                <a:latin typeface="AppleStorm" panose="02000603000000000000" pitchFamily="50" charset="0"/>
              </a:rPr>
              <a:t>: SQL South West , SQL Sat Exeter , PowerShell VG, PowerShell Conference EU Organiser, dbareports, dbatools, dbachecks, MVP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Quick Poll – Who has heard of dbachecks ?</a:t>
            </a:r>
          </a:p>
          <a:p>
            <a:endParaRPr lang="en-GB" dirty="0"/>
          </a:p>
          <a:p>
            <a:r>
              <a:rPr lang="en-GB" dirty="0"/>
              <a:t>Also how to contact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403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851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What is Pester?</a:t>
            </a:r>
          </a:p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https://www.youtube.com/watch? </a:t>
            </a:r>
            <a:r>
              <a:rPr lang="en-AU" dirty="0" err="1"/>
              <a:t>v</a:t>
            </a:r>
            <a:r>
              <a:rPr lang="en-AU" dirty="0"/>
              <a:t>= lNCR5yLSwi0--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Przetestuj swój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ze szkodnikami i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"nieprzetestowany kod jest uszkodzony kod"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Testowanie infrastruktury przy użyciu szkodników-https://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 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Szkodników jest platformą testów jednostkowych dla PowerShell, a może pierwszy Open-Source oprogramowania, które jest dostarczane z Windows sam!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 Adam Bertram przeprowadzi Cię przez filozofię szkodników, składni i wielu rzeczywistych przykładów w tym "Agile-Published" książki.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Księga szkodników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-skrypty-narzędzi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</a:t>
            </a:r>
          </a:p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 SQL environment like Production, UAT, DEV - </a:t>
            </a:r>
            <a:r>
              <a:rPr lang="en-US" sz="12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horizontal</a:t>
            </a:r>
          </a:p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all the SQL Environments for a whole application – </a:t>
            </a:r>
            <a:r>
              <a:rPr lang="en-US" sz="12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vertical</a:t>
            </a:r>
          </a:p>
          <a:p>
            <a:pPr>
              <a:lnSpc>
                <a:spcPct val="120000"/>
              </a:lnSpc>
            </a:pPr>
            <a:r>
              <a:rPr lang="en-US" sz="1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the SQL estate for a solution or system – </a:t>
            </a:r>
            <a:r>
              <a:rPr lang="en-US" sz="12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block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55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2107" y="1905000"/>
            <a:ext cx="6859786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188982" y="4724400"/>
            <a:ext cx="6475638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107" y="5105400"/>
            <a:ext cx="6859786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73233" y="274640"/>
            <a:ext cx="1028968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4338754" y="3480593"/>
            <a:ext cx="6492240" cy="48019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56128" y="277814"/>
            <a:ext cx="6859787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9" y="1412778"/>
            <a:ext cx="77724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74440" y="6093298"/>
            <a:ext cx="4617640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4" y="2781300"/>
            <a:ext cx="77724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134374" y="2769554"/>
            <a:ext cx="4445659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3696" y="3707590"/>
            <a:ext cx="4446338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6208968" y="0"/>
            <a:ext cx="2935032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52439" y="2745635"/>
            <a:ext cx="8242300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52439" y="1645604"/>
            <a:ext cx="8242300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51458" y="2368759"/>
            <a:ext cx="3680532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5006268" y="2368759"/>
            <a:ext cx="3680532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51457" y="2928599"/>
            <a:ext cx="368053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5006267" y="2928599"/>
            <a:ext cx="368053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67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65688304-4233-4606-BD41-CC1DFAB7A5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413094"/>
            <a:ext cx="2184478" cy="835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E7E0C27-6E78-41BD-A002-F7B1AB074A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327" y="511021"/>
            <a:ext cx="1972873" cy="6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65766"/>
      </p:ext>
    </p:extLst>
  </p:cSld>
  <p:clrMapOvr>
    <a:masterClrMapping/>
  </p:clrMapOvr>
  <p:hf sldNum="0" hd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59385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3000" b="1" cap="all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accent6">
                    <a:lumMod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86178357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24972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006306"/>
      </p:ext>
    </p:extLst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46286"/>
      </p:ext>
    </p:extLst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825677"/>
      </p:ext>
    </p:extLst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287192340"/>
      </p:ext>
    </p:extLst>
  </p:cSld>
  <p:clrMapOvr>
    <a:masterClrMapping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887161710"/>
      </p:ext>
    </p:extLst>
  </p:cSld>
  <p:clrMapOvr>
    <a:masterClrMapping/>
  </p:clrMapOvr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31676"/>
      </p:ext>
    </p:extLst>
  </p:cSld>
  <p:clrMapOvr>
    <a:masterClrMapping/>
  </p:clrMapOvr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722142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7" y="1905000"/>
            <a:ext cx="6859786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188982" y="4724400"/>
            <a:ext cx="6475638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5102526"/>
            <a:ext cx="6859786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2107" y="1905000"/>
            <a:ext cx="3315563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32" y="1905000"/>
            <a:ext cx="3315562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905000"/>
            <a:ext cx="3313277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7" y="2819400"/>
            <a:ext cx="3313277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6" y="1905000"/>
            <a:ext cx="3313277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6" y="2819400"/>
            <a:ext cx="3313277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2107" y="3429000"/>
            <a:ext cx="2057936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3436" y="1905000"/>
            <a:ext cx="4253068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3314242" y="1630822"/>
            <a:ext cx="4719500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09719" y="1884311"/>
            <a:ext cx="4253068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085908" y="1630822"/>
            <a:ext cx="4719500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1014" y="3411748"/>
            <a:ext cx="2057936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8" y="1905000"/>
            <a:ext cx="6859786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7" y="6400801"/>
            <a:ext cx="4744685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58287" y="6400801"/>
            <a:ext cx="93313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5/16/2018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44419" y="6400801"/>
            <a:ext cx="857475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B12AD403-5989-4AB5-B610-AC8A2C9F7B3D}"/>
              </a:ext>
            </a:extLst>
          </p:cNvPr>
          <p:cNvGrpSpPr/>
          <p:nvPr userDrawn="1"/>
        </p:nvGrpSpPr>
        <p:grpSpPr>
          <a:xfrm>
            <a:off x="294910" y="6405749"/>
            <a:ext cx="8491838" cy="473873"/>
            <a:chOff x="294910" y="6405749"/>
            <a:chExt cx="8491838" cy="473873"/>
          </a:xfrm>
        </p:grpSpPr>
        <p:pic>
          <p:nvPicPr>
            <p:cNvPr id="24" name="Obraz 23">
              <a:extLst>
                <a:ext uri="{FF2B5EF4-FFF2-40B4-BE49-F238E27FC236}">
                  <a16:creationId xmlns:a16="http://schemas.microsoft.com/office/drawing/2014/main" id="{5B5B2B36-AE7B-4829-A8D9-A77C02CDC6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10" y="6405749"/>
              <a:ext cx="1238980" cy="473873"/>
            </a:xfrm>
            <a:prstGeom prst="rect">
              <a:avLst/>
            </a:prstGeom>
          </p:spPr>
        </p:pic>
        <p:pic>
          <p:nvPicPr>
            <p:cNvPr id="25" name="Obraz 24">
              <a:extLst>
                <a:ext uri="{FF2B5EF4-FFF2-40B4-BE49-F238E27FC236}">
                  <a16:creationId xmlns:a16="http://schemas.microsoft.com/office/drawing/2014/main" id="{CCDFEB4F-A4AF-4D4E-9F4B-F4E4E8A40F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2767" y="6436650"/>
              <a:ext cx="953981" cy="309299"/>
            </a:xfrm>
            <a:prstGeom prst="rect">
              <a:avLst/>
            </a:prstGeom>
          </p:spPr>
        </p:pic>
        <p:sp>
          <p:nvSpPr>
            <p:cNvPr id="26" name="Footer Placeholder 4">
              <a:extLst>
                <a:ext uri="{FF2B5EF4-FFF2-40B4-BE49-F238E27FC236}">
                  <a16:creationId xmlns:a16="http://schemas.microsoft.com/office/drawing/2014/main" id="{F2BCE362-9B94-4E90-9291-03900C5A899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05357" y="6452185"/>
              <a:ext cx="5384800" cy="381000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lvl1pPr>
                <a:defRPr sz="1400" b="1"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SQLDay</a:t>
              </a:r>
              <a:r>
                <a:rPr kumimoji="0" lang="pl-P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201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8</a:t>
              </a:r>
              <a:endPara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635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sldNum="0" hdr="0" dt="0"/>
  <p:txStyles>
    <p:titleStyle>
      <a:lvl1pPr algn="l" defTabSz="685783" rtl="0" eaLnBrk="1" latinLnBrk="0" hangingPunct="1">
        <a:spcBef>
          <a:spcPct val="0"/>
        </a:spcBef>
        <a:buNone/>
        <a:defRPr sz="33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24.png"/><Relationship Id="rId4" Type="http://schemas.openxmlformats.org/officeDocument/2006/relationships/hyperlink" Target="https://user-images.githubusercontent.com/8278033/34322840-ed09114e-e832-11e7-9670-9baa686ade71.p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1.png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png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hyperlink" Target="https://unsplash.com/search/photos/checklist?utm_source=unsplash&amp;utm_medium=referral&amp;utm_content=creditCopyText" TargetMode="External"/><Relationship Id="rId5" Type="http://schemas.openxmlformats.org/officeDocument/2006/relationships/hyperlink" Target="https://unsplash.com/photos/RLw-UC03Gwc?utm_source=unsplash&amp;utm_medium=referral&amp;utm_content=creditCopyText" TargetMode="Externa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095836" y="6044360"/>
            <a:ext cx="2952328" cy="564083"/>
          </a:xfrm>
        </p:spPr>
        <p:txBody>
          <a:bodyPr>
            <a:normAutofit lnSpcReduction="10000"/>
          </a:bodyPr>
          <a:lstStyle/>
          <a:p>
            <a:r>
              <a:rPr lang="de-DE" sz="18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18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8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1116390" y="1516418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Niezawodna, powtarzalna, </a:t>
            </a:r>
            <a:r>
              <a:rPr lang="en-GB" sz="4501" b="1" i="1" dirty="0" err="1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konfigurowalna</a:t>
            </a:r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lang="en-GB" sz="4501" b="1" i="1" dirty="0" err="1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oraz</a:t>
            </a:r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 zautomatyzowana </a:t>
            </a:r>
            <a:r>
              <a:rPr lang="en-GB" sz="4501" b="1" i="1" dirty="0" err="1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Walidacja</a:t>
            </a:r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lang="en-GB" sz="4501" b="1" i="1" dirty="0" err="1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uzywając</a:t>
            </a:r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" y="56510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364" y="4023221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0"/>
            <a:ext cx="1670541" cy="16705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E037FD-103C-4553-8C3B-93A44F9EE75C}"/>
              </a:ext>
            </a:extLst>
          </p:cNvPr>
          <p:cNvSpPr txBox="1"/>
          <p:nvPr/>
        </p:nvSpPr>
        <p:spPr>
          <a:xfrm>
            <a:off x="395536" y="5033790"/>
            <a:ext cx="720315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English Slides in my </a:t>
            </a:r>
            <a:r>
              <a:rPr lang="en-GB" sz="2400" dirty="0" err="1"/>
              <a:t>Github</a:t>
            </a:r>
            <a:r>
              <a:rPr lang="en-GB" sz="2400" dirty="0"/>
              <a:t>!</a:t>
            </a:r>
            <a:br>
              <a:rPr lang="en-GB" sz="2400" dirty="0"/>
            </a:br>
            <a:r>
              <a:rPr lang="en-GB" sz="2400" dirty="0"/>
              <a:t>github.com\</a:t>
            </a:r>
            <a:r>
              <a:rPr lang="en-GB" sz="2400" dirty="0" err="1"/>
              <a:t>SQLDBAWithABeard</a:t>
            </a:r>
            <a:r>
              <a:rPr lang="en-GB" sz="2400" dirty="0"/>
              <a:t>/Presentations/2018</a:t>
            </a:r>
          </a:p>
        </p:txBody>
      </p:sp>
      <p:pic>
        <p:nvPicPr>
          <p:cNvPr id="9" name="Obraz 24">
            <a:extLst>
              <a:ext uri="{FF2B5EF4-FFF2-40B4-BE49-F238E27FC236}">
                <a16:creationId xmlns:a16="http://schemas.microsoft.com/office/drawing/2014/main" id="{659E4CA3-B165-4969-B8B6-B00A419BF2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53" y="6213915"/>
            <a:ext cx="953981" cy="30929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2" name="Obraz 23">
            <a:extLst>
              <a:ext uri="{FF2B5EF4-FFF2-40B4-BE49-F238E27FC236}">
                <a16:creationId xmlns:a16="http://schemas.microsoft.com/office/drawing/2014/main" id="{6B099BB3-90F2-4287-B3BA-59CB4D8D2B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7" y="6131629"/>
            <a:ext cx="1238980" cy="473873"/>
          </a:xfrm>
          <a:prstGeom prst="rect">
            <a:avLst/>
          </a:prstGeom>
          <a:solidFill>
            <a:schemeClr val="tx2"/>
          </a:solidFill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79512" y="1960525"/>
            <a:ext cx="8242300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40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Administratorzy</a:t>
            </a: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baz</a:t>
            </a: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danych</a:t>
            </a: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mogą</a:t>
            </a: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od </a:t>
            </a:r>
            <a:r>
              <a:rPr lang="en-US" sz="40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razu</a:t>
            </a: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b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40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potrzebować</a:t>
            </a:r>
            <a:b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40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wyników</a:t>
            </a:r>
            <a:endParaRPr lang="en-US" sz="4000" b="1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7" y="-22816"/>
            <a:ext cx="6859785" cy="1020762"/>
          </a:xfrm>
        </p:spPr>
        <p:txBody>
          <a:bodyPr>
            <a:normAutofit fontScale="90000"/>
          </a:bodyPr>
          <a:lstStyle/>
          <a:p>
            <a:r>
              <a:rPr lang="en-US" sz="4501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Wyzwanie</a:t>
            </a:r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</a:t>
            </a:r>
            <a:r>
              <a:rPr lang="en-US" sz="4501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dane</a:t>
            </a:r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  <a:r>
              <a:rPr lang="en-US" sz="4501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wyjściowe</a:t>
            </a:r>
            <a:endParaRPr lang="en-US" sz="4501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3C88B-2651-487C-A11E-413D692C2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9" y="1001889"/>
            <a:ext cx="4831704" cy="55954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3862" y="836712"/>
            <a:ext cx="8436272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Administratorzy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baz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mogą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chcieć zautomatyzować i zintegrować z innymi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rozwiązaniami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(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DevOPs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, codzienna kontrola, reagowanie na incydenty,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okna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serwisowe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00" y="2768047"/>
            <a:ext cx="6347269" cy="36781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7" y="188640"/>
            <a:ext cx="6859785" cy="765771"/>
          </a:xfrm>
        </p:spPr>
        <p:txBody>
          <a:bodyPr>
            <a:normAutofit fontScale="90000"/>
          </a:bodyPr>
          <a:lstStyle/>
          <a:p>
            <a:r>
              <a:rPr lang="en-US" sz="4501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Wyzwanie</a:t>
            </a:r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</a:t>
            </a:r>
            <a:r>
              <a:rPr lang="en-US" sz="4501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dane</a:t>
            </a:r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  <a:r>
              <a:rPr lang="en-US" sz="4501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wyjściowe</a:t>
            </a:r>
            <a:endParaRPr lang="en-US" sz="4501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0850" y="598702"/>
            <a:ext cx="8242300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Kierownictwo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chce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raportów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,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które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zrozumieją</a:t>
            </a:r>
            <a:endParaRPr lang="en-US" sz="32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42" y="2204864"/>
            <a:ext cx="8570516" cy="350542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656" y="215817"/>
            <a:ext cx="6859785" cy="765771"/>
          </a:xfrm>
        </p:spPr>
        <p:txBody>
          <a:bodyPr>
            <a:normAutofit fontScale="90000"/>
          </a:bodyPr>
          <a:lstStyle/>
          <a:p>
            <a:r>
              <a:rPr lang="en-US" sz="4501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Wyzwanie</a:t>
            </a:r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</a:t>
            </a:r>
            <a:r>
              <a:rPr lang="en-US" sz="4501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dane</a:t>
            </a:r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  <a:r>
              <a:rPr lang="en-US" sz="4501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wyjściowe</a:t>
            </a:r>
            <a:endParaRPr lang="en-US" sz="4501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611560" y="5759833"/>
            <a:ext cx="3361818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(i z </a:t>
            </a:r>
            <a:r>
              <a:rPr lang="en-US" sz="1350" b="1" i="1" dirty="0" err="1">
                <a:latin typeface="AppleStorm" panose="02000603000000000000" pitchFamily="50" charset="0"/>
              </a:rPr>
              <a:t>ładnymi</a:t>
            </a:r>
            <a:r>
              <a:rPr lang="en-US" sz="1350" b="1" i="1" dirty="0">
                <a:latin typeface="AppleStorm" panose="02000603000000000000" pitchFamily="50" charset="0"/>
              </a:rPr>
              <a:t> </a:t>
            </a:r>
            <a:r>
              <a:rPr lang="en-US" sz="1350" b="1" i="1" dirty="0" err="1">
                <a:latin typeface="AppleStorm" panose="02000603000000000000" pitchFamily="50" charset="0"/>
              </a:rPr>
              <a:t>interaktywnymi</a:t>
            </a:r>
            <a:r>
              <a:rPr lang="en-US" sz="1350" b="1" i="1" dirty="0">
                <a:latin typeface="AppleStorm" panose="02000603000000000000" pitchFamily="50" charset="0"/>
              </a:rPr>
              <a:t> </a:t>
            </a:r>
            <a:r>
              <a:rPr lang="en-US" sz="1350" b="1" i="1" dirty="0" err="1">
                <a:latin typeface="AppleStorm" panose="02000603000000000000" pitchFamily="50" charset="0"/>
              </a:rPr>
              <a:t>obrazkami</a:t>
            </a:r>
            <a:r>
              <a:rPr lang="en-US" sz="1350" b="1" i="1" dirty="0">
                <a:latin typeface="AppleStorm" panose="02000603000000000000" pitchFamily="50" charset="0"/>
              </a:rPr>
              <a:t>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0849" y="1268760"/>
            <a:ext cx="8242300" cy="3678189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Tworzenie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dystrybuowalnych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,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łatwo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konfigurowalnych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testów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Pester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wykorzystujących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listy kontrolne liderów branży</a:t>
            </a:r>
          </a:p>
          <a:p>
            <a:pPr lvl="0">
              <a:lnSpc>
                <a:spcPct val="120000"/>
              </a:lnSpc>
            </a:pP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Dostosowanie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danych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wyjsciowych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do wymagań różnych typów użytkowników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końcowych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-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ludzi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i maszyn</a:t>
            </a:r>
          </a:p>
          <a:p>
            <a:pPr lvl="0"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Zdolność do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udzielenia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odpowiedzi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/ </a:t>
            </a:r>
            <a:r>
              <a:rPr lang="en-US" sz="32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rozwiązania</a:t>
            </a: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?</a:t>
            </a:r>
          </a:p>
          <a:p>
            <a:pPr lvl="0">
              <a:lnSpc>
                <a:spcPct val="120000"/>
              </a:lnSpc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7" y="116632"/>
            <a:ext cx="6859785" cy="1020762"/>
          </a:xfrm>
        </p:spPr>
        <p:txBody>
          <a:bodyPr>
            <a:normAutofit/>
          </a:bodyPr>
          <a:lstStyle/>
          <a:p>
            <a:r>
              <a:rPr lang="en-US" sz="4951" b="1" i="1" dirty="0" err="1">
                <a:solidFill>
                  <a:srgbClr val="7030A0"/>
                </a:solidFill>
                <a:latin typeface="AppleStorm" panose="02000603000000000000" pitchFamily="50" charset="0"/>
              </a:rPr>
              <a:t>Nasz</a:t>
            </a:r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 </a:t>
            </a:r>
            <a:r>
              <a:rPr lang="en-US" sz="4951" b="1" i="1" dirty="0" err="1">
                <a:solidFill>
                  <a:srgbClr val="7030A0"/>
                </a:solidFill>
                <a:latin typeface="AppleStorm" panose="02000603000000000000" pitchFamily="50" charset="0"/>
              </a:rPr>
              <a:t>cel</a:t>
            </a:r>
            <a:endParaRPr lang="en-US" sz="4951" b="1" i="1" dirty="0">
              <a:solidFill>
                <a:srgbClr val="7030A0"/>
              </a:solidFill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8C76-9D5D-3941-9606-DF15277C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7" y="188640"/>
            <a:ext cx="6859785" cy="1020762"/>
          </a:xfrm>
        </p:spPr>
        <p:txBody>
          <a:bodyPr/>
          <a:lstStyle/>
          <a:p>
            <a:r>
              <a:rPr lang="en-US" sz="4951" b="1" i="1" dirty="0">
                <a:latin typeface="AppleStorm" panose="02000603000000000000" pitchFamily="50" charset="0"/>
              </a:rPr>
              <a:t>dbachecks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B76864-D28B-AA42-81AF-53C72507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15" y="1756928"/>
            <a:ext cx="8448863" cy="4161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195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770"/>
            <a:r>
              <a:rPr lang="en-US" altLang="en-US" sz="1905" b="1" i="1" dirty="0">
                <a:latin typeface="AppleStorm" panose="02000603000000000000" pitchFamily="50" charset="0"/>
                <a:hlinkClick r:id="rId4"/>
              </a:rPr>
              <a:t>  </a:t>
            </a:r>
            <a:endParaRPr lang="en-US" altLang="en-US" sz="1905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dbachecks to </a:t>
            </a:r>
            <a:r>
              <a:rPr lang="en-US" altLang="en-US" sz="3301" b="1" i="1" dirty="0" err="1">
                <a:latin typeface="AppleStorm" panose="02000603000000000000" pitchFamily="50" charset="0"/>
              </a:rPr>
              <a:t>rozwiązanie</a:t>
            </a:r>
            <a:r>
              <a:rPr lang="en-US" altLang="en-US" sz="3301" b="1" i="1" dirty="0">
                <a:latin typeface="AppleStorm" panose="02000603000000000000" pitchFamily="50" charset="0"/>
              </a:rPr>
              <a:t> </a:t>
            </a:r>
            <a:r>
              <a:rPr lang="en-US" altLang="en-US" sz="3301" b="1" i="1" dirty="0" err="1">
                <a:latin typeface="AppleStorm" panose="02000603000000000000" pitchFamily="50" charset="0"/>
              </a:rPr>
              <a:t>utworzone</a:t>
            </a:r>
            <a:r>
              <a:rPr lang="en-US" altLang="en-US" sz="3301" b="1" i="1" dirty="0">
                <a:latin typeface="AppleStorm" panose="02000603000000000000" pitchFamily="50" charset="0"/>
              </a:rPr>
              <a:t> </a:t>
            </a:r>
            <a:r>
              <a:rPr lang="en-US" altLang="en-US" sz="3301" b="1" i="1" dirty="0" err="1">
                <a:latin typeface="AppleStorm" panose="02000603000000000000" pitchFamily="50" charset="0"/>
              </a:rPr>
              <a:t>przez</a:t>
            </a:r>
            <a:r>
              <a:rPr lang="en-US" altLang="en-US" sz="3301" b="1" i="1" dirty="0">
                <a:latin typeface="AppleStorm" panose="02000603000000000000" pitchFamily="50" charset="0"/>
              </a:rPr>
              <a:t>/</a:t>
            </a:r>
            <a:r>
              <a:rPr lang="en-US" altLang="en-US" sz="3301" b="1" i="1" dirty="0" err="1">
                <a:latin typeface="AppleStorm" panose="02000603000000000000" pitchFamily="50" charset="0"/>
              </a:rPr>
              <a:t>dla</a:t>
            </a:r>
            <a:r>
              <a:rPr lang="en-US" altLang="en-US" sz="3301" b="1" i="1" dirty="0">
                <a:latin typeface="AppleStorm" panose="02000603000000000000" pitchFamily="50" charset="0"/>
              </a:rPr>
              <a:t> </a:t>
            </a:r>
            <a:r>
              <a:rPr lang="en-US" altLang="en-US" sz="3301" b="1" i="1" dirty="0" err="1">
                <a:latin typeface="AppleStorm" panose="02000603000000000000" pitchFamily="50" charset="0"/>
              </a:rPr>
              <a:t>specjalistów</a:t>
            </a:r>
            <a:r>
              <a:rPr lang="en-US" altLang="en-US" sz="3301" b="1" i="1" dirty="0">
                <a:latin typeface="AppleStorm" panose="02000603000000000000" pitchFamily="50" charset="0"/>
              </a:rPr>
              <a:t> SQL Server, którzy muszą sprawdzić ich </a:t>
            </a:r>
            <a:r>
              <a:rPr lang="en-US" altLang="en-US" sz="3301" b="1" i="1" dirty="0" err="1">
                <a:latin typeface="AppleStorm" panose="02000603000000000000" pitchFamily="50" charset="0"/>
              </a:rPr>
              <a:t>środowiska</a:t>
            </a:r>
            <a:r>
              <a:rPr lang="en-US" altLang="en-US" sz="3301" b="1" i="1" dirty="0">
                <a:latin typeface="AppleStorm" panose="02000603000000000000" pitchFamily="50" charset="0"/>
              </a:rPr>
              <a:t>. </a:t>
            </a: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 err="1">
                <a:latin typeface="AppleStorm" panose="02000603000000000000" pitchFamily="50" charset="0"/>
              </a:rPr>
              <a:t>Otwarty</a:t>
            </a:r>
            <a:r>
              <a:rPr lang="en-US" altLang="en-US" sz="3301" b="1" i="1" dirty="0">
                <a:latin typeface="AppleStorm" panose="02000603000000000000" pitchFamily="50" charset="0"/>
              </a:rPr>
              <a:t> moduł źródłowy umożliwia</a:t>
            </a:r>
          </a:p>
          <a:p>
            <a:pPr defTabSz="725770"/>
            <a:r>
              <a:rPr lang="en-US" altLang="en-US" sz="3301" b="1" i="1" dirty="0" err="1">
                <a:latin typeface="AppleStorm" panose="02000603000000000000" pitchFamily="50" charset="0"/>
              </a:rPr>
              <a:t>nam</a:t>
            </a:r>
            <a:r>
              <a:rPr lang="en-US" altLang="en-US" sz="3301" b="1" i="1" dirty="0">
                <a:latin typeface="AppleStorm" panose="02000603000000000000" pitchFamily="50" charset="0"/>
              </a:rPr>
              <a:t> </a:t>
            </a:r>
            <a:r>
              <a:rPr lang="en-US" altLang="en-US" sz="3301" b="1" i="1" dirty="0" err="1">
                <a:latin typeface="AppleStorm" panose="02000603000000000000" pitchFamily="50" charset="0"/>
              </a:rPr>
              <a:t>wykorzystanie</a:t>
            </a:r>
            <a:r>
              <a:rPr lang="en-US" altLang="en-US" sz="3301" b="1" i="1" dirty="0">
                <a:latin typeface="AppleStorm" panose="02000603000000000000" pitchFamily="50" charset="0"/>
              </a:rPr>
              <a:t> naszych list </a:t>
            </a:r>
            <a:r>
              <a:rPr lang="en-US" altLang="en-US" sz="3301" b="1" i="1" dirty="0" err="1">
                <a:latin typeface="AppleStorm" panose="02000603000000000000" pitchFamily="50" charset="0"/>
              </a:rPr>
              <a:t>kontrolnych</a:t>
            </a:r>
            <a:r>
              <a:rPr lang="en-US" altLang="en-US" sz="3301" b="1" i="1" dirty="0">
                <a:latin typeface="AppleStorm" panose="02000603000000000000" pitchFamily="50" charset="0"/>
              </a:rPr>
              <a:t> </a:t>
            </a:r>
            <a:r>
              <a:rPr lang="en-US" altLang="en-US" sz="3301" b="1" i="1" dirty="0" err="1">
                <a:latin typeface="AppleStorm" panose="02000603000000000000" pitchFamily="50" charset="0"/>
              </a:rPr>
              <a:t>testów</a:t>
            </a:r>
            <a:r>
              <a:rPr lang="en-US" altLang="en-US" sz="3301" b="1" i="1" dirty="0">
                <a:latin typeface="AppleStorm" panose="02000603000000000000" pitchFamily="50" charset="0"/>
              </a:rPr>
              <a:t> Pester. </a:t>
            </a:r>
          </a:p>
          <a:p>
            <a:pPr defTabSz="725770"/>
            <a:endParaRPr lang="en-US" altLang="en-US" sz="1428" b="1" i="1" dirty="0">
              <a:latin typeface="AppleStorm" panose="02000603000000000000" pitchFamily="50" charset="0"/>
            </a:endParaRPr>
          </a:p>
        </p:txBody>
      </p:sp>
      <p:pic>
        <p:nvPicPr>
          <p:cNvPr id="25602" name="Picture 2" descr="https://user-images.githubusercontent.com/8278033/34322840-ed09114e-e832-11e7-9670-9baa686ade71.png">
            <a:hlinkClick r:id="rId4"/>
            <a:extLst>
              <a:ext uri="{FF2B5EF4-FFF2-40B4-BE49-F238E27FC236}">
                <a16:creationId xmlns:a16="http://schemas.microsoft.com/office/drawing/2014/main" id="{E792D71E-FCD1-D942-9AC0-F9245B4F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25" y="5157192"/>
            <a:ext cx="1568388" cy="123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588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Wymagania systemowe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7240" y="1589587"/>
            <a:ext cx="3680532" cy="390525"/>
          </a:xfrm>
        </p:spPr>
        <p:txBody>
          <a:bodyPr>
            <a:noAutofit/>
          </a:bodyPr>
          <a:lstStyle/>
          <a:p>
            <a:r>
              <a:rPr lang="en-US" sz="4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Minimalne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084168" y="1589587"/>
            <a:ext cx="2536836" cy="390525"/>
          </a:xfrm>
        </p:spPr>
        <p:txBody>
          <a:bodyPr>
            <a:noAutofit/>
          </a:bodyPr>
          <a:lstStyle/>
          <a:p>
            <a:r>
              <a:rPr lang="en-US" sz="4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Zalecane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95536" y="2186654"/>
            <a:ext cx="5128655" cy="3876157"/>
          </a:xfrm>
        </p:spPr>
        <p:txBody>
          <a:bodyPr>
            <a:normAutofit fontScale="92500" lnSpcReduction="1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Klienta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Moduły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872110" y="2186654"/>
            <a:ext cx="2748894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Klienta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 5.1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3131840" y="4005064"/>
            <a:ext cx="5616624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b="1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Serwera</a:t>
            </a:r>
            <a:endParaRPr lang="en-GB" sz="3200" b="1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 err="1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Wszystko</a:t>
            </a: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 co </a:t>
            </a:r>
            <a:r>
              <a:rPr lang="en-GB" sz="3200" i="1" dirty="0" err="1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wspiera</a:t>
            </a: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 dbatools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Od SQL2000 do SQL </a:t>
            </a:r>
            <a:r>
              <a:rPr lang="en-GB" sz="3200" i="1" dirty="0" err="1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2107" y="-77126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 err="1">
                <a:solidFill>
                  <a:srgbClr val="FFFF00"/>
                </a:solidFill>
                <a:latin typeface="AppleStorm" panose="02000603000000000000" pitchFamily="50" charset="0"/>
              </a:rPr>
              <a:t>Łatwa</a:t>
            </a:r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 </a:t>
            </a:r>
            <a:r>
              <a:rPr lang="en-US" sz="4501" b="1" i="1" dirty="0" err="1">
                <a:solidFill>
                  <a:srgbClr val="FFFF00"/>
                </a:solidFill>
                <a:latin typeface="AppleStorm" panose="02000603000000000000" pitchFamily="50" charset="0"/>
              </a:rPr>
              <a:t>instalacja</a:t>
            </a:r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195736" y="1972002"/>
            <a:ext cx="5056646" cy="390525"/>
          </a:xfrm>
        </p:spPr>
        <p:txBody>
          <a:bodyPr>
            <a:noAutofit/>
          </a:bodyPr>
          <a:lstStyle/>
          <a:p>
            <a:r>
              <a:rPr lang="en-US" sz="4000" b="1" i="1" dirty="0">
                <a:latin typeface="AppleStorm" panose="02000603000000000000" pitchFamily="50" charset="0"/>
              </a:rPr>
              <a:t>Galeria PowerShell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179511" y="3068960"/>
            <a:ext cx="8784976" cy="11397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2400" dirty="0" err="1">
                <a:latin typeface="Lucida Console" panose="020B0609040504020204" pitchFamily="49" charset="0"/>
              </a:rPr>
              <a:t>Currentuser</a:t>
            </a:r>
            <a:endParaRPr lang="en-US" sz="24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1763688" y="6021288"/>
            <a:ext cx="6284194" cy="468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Automatycznie instaluje wymagane moduły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AppleStorm" panose="02000603000000000000" pitchFamily="50" charset="0"/>
              </a:rPr>
              <a:t>Potrzebujesz instalacji offline?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451458" y="2547825"/>
            <a:ext cx="7847927" cy="1544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01" b="1" i="1" dirty="0">
                <a:latin typeface="AppleStorm" panose="02000603000000000000" pitchFamily="50" charset="0"/>
              </a:rPr>
              <a:t>Save-module dbachecks, dbatools, Pester, </a:t>
            </a:r>
            <a:r>
              <a:rPr lang="en-US" sz="3301" b="1" i="1" dirty="0" err="1">
                <a:latin typeface="AppleStorm" panose="02000603000000000000" pitchFamily="50" charset="0"/>
              </a:rPr>
              <a:t>PSFramework</a:t>
            </a:r>
            <a:endParaRPr lang="en-US" sz="3301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D51DD3F8-3A81-4C35-8BDF-BA17C2B1E0A5}"/>
              </a:ext>
            </a:extLst>
          </p:cNvPr>
          <p:cNvSpPr txBox="1"/>
          <p:nvPr/>
        </p:nvSpPr>
        <p:spPr>
          <a:xfrm>
            <a:off x="3470709" y="1196752"/>
            <a:ext cx="2145266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GOLD SPONSORS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SILVER SPONSORS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BRONZE SPONSOR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STRATEGIC PARTNER</a:t>
            </a:r>
            <a:endParaRPr kumimoji="0" lang="pl-PL" sz="18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36C49CA5-F767-4442-9487-1DDE4A220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37" y="5527224"/>
            <a:ext cx="1604211" cy="914400"/>
          </a:xfrm>
          <a:prstGeom prst="rect">
            <a:avLst/>
          </a:prstGeom>
        </p:spPr>
      </p:pic>
      <p:grpSp>
        <p:nvGrpSpPr>
          <p:cNvPr id="9" name="Grupa 8">
            <a:extLst>
              <a:ext uri="{FF2B5EF4-FFF2-40B4-BE49-F238E27FC236}">
                <a16:creationId xmlns:a16="http://schemas.microsoft.com/office/drawing/2014/main" id="{88304CBD-4A4C-4974-9350-38032FC60E0C}"/>
              </a:ext>
            </a:extLst>
          </p:cNvPr>
          <p:cNvGrpSpPr>
            <a:grpSpLocks noChangeAspect="1"/>
          </p:cNvGrpSpPr>
          <p:nvPr/>
        </p:nvGrpSpPr>
        <p:grpSpPr>
          <a:xfrm>
            <a:off x="291381" y="1254199"/>
            <a:ext cx="8503922" cy="1371600"/>
            <a:chOff x="3419155" y="1866528"/>
            <a:chExt cx="5667798" cy="914400"/>
          </a:xfrm>
        </p:grpSpPr>
        <p:pic>
          <p:nvPicPr>
            <p:cNvPr id="19" name="Obraz 18">
              <a:extLst>
                <a:ext uri="{FF2B5EF4-FFF2-40B4-BE49-F238E27FC236}">
                  <a16:creationId xmlns:a16="http://schemas.microsoft.com/office/drawing/2014/main" id="{D38E9E0E-1E3E-4B4F-8741-0714A1BE5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155" y="1866528"/>
              <a:ext cx="1604211" cy="914400"/>
            </a:xfrm>
            <a:prstGeom prst="rect">
              <a:avLst/>
            </a:prstGeom>
          </p:spPr>
        </p:pic>
        <p:pic>
          <p:nvPicPr>
            <p:cNvPr id="20" name="Obraz 19">
              <a:extLst>
                <a:ext uri="{FF2B5EF4-FFF2-40B4-BE49-F238E27FC236}">
                  <a16:creationId xmlns:a16="http://schemas.microsoft.com/office/drawing/2014/main" id="{BC0C29DF-91D7-42F1-8F7F-5F37560D0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893" y="1866528"/>
              <a:ext cx="1604211" cy="914400"/>
            </a:xfrm>
            <a:prstGeom prst="rect">
              <a:avLst/>
            </a:prstGeom>
          </p:spPr>
        </p:pic>
        <p:pic>
          <p:nvPicPr>
            <p:cNvPr id="21" name="Obraz 20">
              <a:extLst>
                <a:ext uri="{FF2B5EF4-FFF2-40B4-BE49-F238E27FC236}">
                  <a16:creationId xmlns:a16="http://schemas.microsoft.com/office/drawing/2014/main" id="{967C8F50-BE96-4AD6-9720-3003E1240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8631" y="1866528"/>
              <a:ext cx="1918322" cy="9144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E69094B-D3B0-4FD0-A3B9-13B29F63FECD}"/>
              </a:ext>
            </a:extLst>
          </p:cNvPr>
          <p:cNvGrpSpPr>
            <a:grpSpLocks noChangeAspect="1"/>
          </p:cNvGrpSpPr>
          <p:nvPr/>
        </p:nvGrpSpPr>
        <p:grpSpPr>
          <a:xfrm>
            <a:off x="612217" y="2811379"/>
            <a:ext cx="8105931" cy="866851"/>
            <a:chOff x="1814944" y="2840031"/>
            <a:chExt cx="8439628" cy="914400"/>
          </a:xfrm>
        </p:grpSpPr>
        <p:pic>
          <p:nvPicPr>
            <p:cNvPr id="15" name="Obraz 14">
              <a:extLst>
                <a:ext uri="{FF2B5EF4-FFF2-40B4-BE49-F238E27FC236}">
                  <a16:creationId xmlns:a16="http://schemas.microsoft.com/office/drawing/2014/main" id="{3DB62CC0-988E-4E1B-93BA-EBE6933A1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944" y="2840031"/>
              <a:ext cx="1604211" cy="914400"/>
            </a:xfrm>
            <a:prstGeom prst="rect">
              <a:avLst/>
            </a:prstGeom>
          </p:spPr>
        </p:pic>
        <p:pic>
          <p:nvPicPr>
            <p:cNvPr id="16" name="Obraz 15">
              <a:extLst>
                <a:ext uri="{FF2B5EF4-FFF2-40B4-BE49-F238E27FC236}">
                  <a16:creationId xmlns:a16="http://schemas.microsoft.com/office/drawing/2014/main" id="{9017DC9B-B010-42EF-BEEB-654382152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291" y="2931471"/>
              <a:ext cx="2551814" cy="731520"/>
            </a:xfrm>
            <a:prstGeom prst="rect">
              <a:avLst/>
            </a:prstGeom>
          </p:spPr>
        </p:pic>
        <p:pic>
          <p:nvPicPr>
            <p:cNvPr id="17" name="Obraz 16">
              <a:extLst>
                <a:ext uri="{FF2B5EF4-FFF2-40B4-BE49-F238E27FC236}">
                  <a16:creationId xmlns:a16="http://schemas.microsoft.com/office/drawing/2014/main" id="{27B89ADC-ACE8-4441-A8F9-CBE408787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241" y="3045771"/>
              <a:ext cx="1381855" cy="502920"/>
            </a:xfrm>
            <a:prstGeom prst="rect">
              <a:avLst/>
            </a:prstGeom>
          </p:spPr>
        </p:pic>
        <p:pic>
          <p:nvPicPr>
            <p:cNvPr id="18" name="Obraz 17">
              <a:extLst>
                <a:ext uri="{FF2B5EF4-FFF2-40B4-BE49-F238E27FC236}">
                  <a16:creationId xmlns:a16="http://schemas.microsoft.com/office/drawing/2014/main" id="{18590483-CD0E-45CB-912D-44ECD9E94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232" y="3114351"/>
              <a:ext cx="2070340" cy="365760"/>
            </a:xfrm>
            <a:prstGeom prst="rect">
              <a:avLst/>
            </a:prstGeom>
          </p:spPr>
        </p:pic>
      </p:grpSp>
      <p:pic>
        <p:nvPicPr>
          <p:cNvPr id="11" name="Obraz 10">
            <a:extLst>
              <a:ext uri="{FF2B5EF4-FFF2-40B4-BE49-F238E27FC236}">
                <a16:creationId xmlns:a16="http://schemas.microsoft.com/office/drawing/2014/main" id="{BC7B062E-B62E-490B-A1C7-EAA3BBFDDD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74" y="4065360"/>
            <a:ext cx="2085475" cy="1188720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B146AF01-8973-476F-A47A-B891E8EBCF3B}"/>
              </a:ext>
            </a:extLst>
          </p:cNvPr>
          <p:cNvSpPr/>
          <p:nvPr/>
        </p:nvSpPr>
        <p:spPr>
          <a:xfrm>
            <a:off x="323528" y="2481184"/>
            <a:ext cx="8439628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50000">
                <a:schemeClr val="accent6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F5483265-FAB7-4CDE-9DFF-6BE57BC58B56}"/>
              </a:ext>
            </a:extLst>
          </p:cNvPr>
          <p:cNvSpPr/>
          <p:nvPr/>
        </p:nvSpPr>
        <p:spPr>
          <a:xfrm>
            <a:off x="391754" y="3873029"/>
            <a:ext cx="8439628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50000">
                <a:schemeClr val="accent6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19E670A5-A356-4A9B-B7F0-257FDF118139}"/>
              </a:ext>
            </a:extLst>
          </p:cNvPr>
          <p:cNvSpPr/>
          <p:nvPr/>
        </p:nvSpPr>
        <p:spPr>
          <a:xfrm>
            <a:off x="323528" y="5270945"/>
            <a:ext cx="8439628" cy="4571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50000">
                <a:schemeClr val="accent6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675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7" y="116632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Jakie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sprawdzenia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są dostępne?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62775-4DFD-4B9F-8B25-307C37E88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45" y="1520788"/>
            <a:ext cx="8719710" cy="38164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095836" y="6044360"/>
            <a:ext cx="2952328" cy="564083"/>
          </a:xfrm>
        </p:spPr>
        <p:txBody>
          <a:bodyPr>
            <a:normAutofit lnSpcReduction="10000"/>
          </a:bodyPr>
          <a:lstStyle/>
          <a:p>
            <a:r>
              <a:rPr lang="de-DE" sz="18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18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8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1116390" y="1516418"/>
            <a:ext cx="6911220" cy="701461"/>
          </a:xfrm>
        </p:spPr>
        <p:txBody>
          <a:bodyPr>
            <a:noAutofit/>
          </a:bodyPr>
          <a:lstStyle/>
          <a:p>
            <a:r>
              <a:rPr lang="de-DE" sz="4501" dirty="0"/>
              <a:t>Jeli sa bledy w tlumaczeniu to jest wina Bartka i Michala </a:t>
            </a:r>
            <a:r>
              <a:rPr lang="de-DE" sz="4501" dirty="0">
                <a:sym typeface="Wingdings" panose="05000000000000000000" pitchFamily="2" charset="2"/>
              </a:rPr>
              <a:t>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" y="56510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364" y="4023221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0"/>
            <a:ext cx="1670541" cy="16705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E037FD-103C-4553-8C3B-93A44F9EE75C}"/>
              </a:ext>
            </a:extLst>
          </p:cNvPr>
          <p:cNvSpPr txBox="1"/>
          <p:nvPr/>
        </p:nvSpPr>
        <p:spPr>
          <a:xfrm>
            <a:off x="395536" y="5033790"/>
            <a:ext cx="720315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English Slides in my </a:t>
            </a:r>
            <a:r>
              <a:rPr lang="en-GB" sz="2400" dirty="0" err="1"/>
              <a:t>Github</a:t>
            </a:r>
            <a:r>
              <a:rPr lang="en-GB" sz="2400" dirty="0"/>
              <a:t>!</a:t>
            </a:r>
            <a:br>
              <a:rPr lang="en-GB" sz="2400" dirty="0"/>
            </a:br>
            <a:r>
              <a:rPr lang="en-GB" sz="2400" dirty="0"/>
              <a:t>github.com\</a:t>
            </a:r>
            <a:r>
              <a:rPr lang="en-GB" sz="2400" dirty="0" err="1"/>
              <a:t>SQLDBAWithABeard</a:t>
            </a:r>
            <a:r>
              <a:rPr lang="en-GB" sz="2400" dirty="0"/>
              <a:t>/Presentations/2018</a:t>
            </a:r>
          </a:p>
        </p:txBody>
      </p:sp>
      <p:pic>
        <p:nvPicPr>
          <p:cNvPr id="9" name="Obraz 24">
            <a:extLst>
              <a:ext uri="{FF2B5EF4-FFF2-40B4-BE49-F238E27FC236}">
                <a16:creationId xmlns:a16="http://schemas.microsoft.com/office/drawing/2014/main" id="{659E4CA3-B165-4969-B8B6-B00A419BF2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53" y="6213915"/>
            <a:ext cx="953981" cy="30929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2" name="Obraz 23">
            <a:extLst>
              <a:ext uri="{FF2B5EF4-FFF2-40B4-BE49-F238E27FC236}">
                <a16:creationId xmlns:a16="http://schemas.microsoft.com/office/drawing/2014/main" id="{6B099BB3-90F2-4287-B3BA-59CB4D8D2B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7" y="6131629"/>
            <a:ext cx="1238980" cy="473873"/>
          </a:xfrm>
          <a:prstGeom prst="rect">
            <a:avLst/>
          </a:prstGeom>
          <a:solidFill>
            <a:schemeClr val="tx2"/>
          </a:solidFill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644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267" y="44624"/>
            <a:ext cx="753120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Jakie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konfiguracje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są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wspierane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9B6D8-078A-43C2-AD2F-312C9D371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90" y="1302989"/>
            <a:ext cx="8636019" cy="4320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7" y="0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Uruchom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80E54-BA20-4FC8-87AC-46323D62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91" y="1124744"/>
            <a:ext cx="8576818" cy="49685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726" y="116632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Ustawianie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konfiguracji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323956" y="1993593"/>
            <a:ext cx="8496516" cy="2124364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&gt; # UsTawia instancje do sprawdzenia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&gt; </a:t>
            </a:r>
            <a:r>
              <a:rPr lang="en-GB" dirty="0" err="1">
                <a:latin typeface="Lucida Console" panose="020B0609040504020204" pitchFamily="49" charset="0"/>
              </a:rPr>
              <a:t>SeT-DbcConfig</a:t>
            </a:r>
            <a:r>
              <a:rPr lang="en-GB" dirty="0">
                <a:latin typeface="Lucida Console" panose="020B0609040504020204" pitchFamily="49" charset="0"/>
              </a:rPr>
              <a:t> -Name </a:t>
            </a:r>
            <a:r>
              <a:rPr lang="en-GB" dirty="0" err="1">
                <a:latin typeface="Lucida Console" panose="020B0609040504020204" pitchFamily="49" charset="0"/>
              </a:rPr>
              <a:t>App.SQLInstance</a:t>
            </a:r>
            <a:r>
              <a:rPr lang="en-GB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&gt; 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r>
              <a:rPr lang="en-GB" dirty="0">
                <a:latin typeface="Lucida Console" panose="020B0609040504020204" pitchFamily="49" charset="0"/>
              </a:rPr>
              <a:t> -Check </a:t>
            </a:r>
            <a:r>
              <a:rPr lang="en-GB" dirty="0" err="1">
                <a:latin typeface="Lucida Console" panose="020B0609040504020204" pitchFamily="49" charset="0"/>
              </a:rPr>
              <a:t>OlaInstalled</a:t>
            </a: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&gt; </a:t>
            </a:r>
            <a:r>
              <a:rPr lang="en-GB" dirty="0" err="1">
                <a:latin typeface="Lucida Console" panose="020B0609040504020204" pitchFamily="49" charset="0"/>
              </a:rPr>
              <a:t>SeT-DbcConfig</a:t>
            </a:r>
            <a:r>
              <a:rPr lang="en-GB" dirty="0">
                <a:latin typeface="Lucida Console" panose="020B0609040504020204" pitchFamily="49" charset="0"/>
              </a:rPr>
              <a:t> -Name </a:t>
            </a:r>
            <a:r>
              <a:rPr lang="en-GB" dirty="0" err="1">
                <a:latin typeface="Lucida Console" panose="020B0609040504020204" pitchFamily="49" charset="0"/>
              </a:rPr>
              <a:t>Policy.Ola.Database</a:t>
            </a:r>
            <a:r>
              <a:rPr lang="en-GB" dirty="0">
                <a:latin typeface="Lucida Console" panose="020B0609040504020204" pitchFamily="49" charset="0"/>
              </a:rPr>
              <a:t> –Value dba-admin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&gt; 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r>
              <a:rPr lang="en-GB" dirty="0">
                <a:latin typeface="Lucida Console" panose="020B0609040504020204" pitchFamily="49" charset="0"/>
              </a:rPr>
              <a:t> -Check </a:t>
            </a:r>
            <a:r>
              <a:rPr lang="en-GB" dirty="0" err="1">
                <a:latin typeface="Lucida Console" panose="020B0609040504020204" pitchFamily="49" charset="0"/>
              </a:rPr>
              <a:t>OlaInstalled</a:t>
            </a:r>
            <a:endParaRPr lang="en-GB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BA0B2-65ED-40BC-AA0F-6A250E90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882404"/>
            <a:ext cx="6556229" cy="57304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679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127" y="44624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EE50E2-32B6-4E76-B774-2F6F68189237}"/>
              </a:ext>
            </a:extLst>
          </p:cNvPr>
          <p:cNvSpPr/>
          <p:nvPr/>
        </p:nvSpPr>
        <p:spPr>
          <a:xfrm>
            <a:off x="304415" y="1993593"/>
            <a:ext cx="8660073" cy="2685992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>
                <a:latin typeface="Lucida Console" panose="020B0609040504020204" pitchFamily="49" charset="0"/>
              </a:rPr>
              <a:t>Export-</a:t>
            </a:r>
            <a:r>
              <a:rPr lang="en-GB" sz="1200" dirty="0" err="1">
                <a:latin typeface="Lucida Console" panose="020B0609040504020204" pitchFamily="49" charset="0"/>
              </a:rPr>
              <a:t>DbcConfig</a:t>
            </a:r>
            <a:r>
              <a:rPr lang="en-GB" sz="1200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sz="1200" dirty="0">
                <a:latin typeface="Lucida Console" panose="020B0609040504020204" pitchFamily="49" charset="0"/>
              </a:rPr>
              <a:t>Export-</a:t>
            </a:r>
            <a:r>
              <a:rPr lang="en-GB" sz="1200" dirty="0" err="1">
                <a:latin typeface="Lucida Console" panose="020B0609040504020204" pitchFamily="49" charset="0"/>
              </a:rPr>
              <a:t>DbcConfig</a:t>
            </a:r>
            <a:r>
              <a:rPr lang="en-GB" sz="1200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sz="15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Import-</a:t>
            </a:r>
            <a:r>
              <a:rPr lang="en-GB" sz="1500" dirty="0" err="1">
                <a:latin typeface="Lucida Console" panose="020B0609040504020204" pitchFamily="49" charset="0"/>
              </a:rPr>
              <a:t>DbcConfig</a:t>
            </a:r>
            <a:r>
              <a:rPr lang="en-GB" sz="1500" dirty="0">
                <a:latin typeface="Lucida Console" panose="020B0609040504020204" pitchFamily="49" charset="0"/>
              </a:rPr>
              <a:t> -Path Git:\</a:t>
            </a:r>
            <a:r>
              <a:rPr lang="en-GB" sz="1500" dirty="0" err="1">
                <a:latin typeface="Lucida Console" panose="020B0609040504020204" pitchFamily="49" charset="0"/>
              </a:rPr>
              <a:t>PesterConfigs</a:t>
            </a:r>
            <a:r>
              <a:rPr lang="en-GB" sz="1500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Invoke-</a:t>
            </a:r>
            <a:r>
              <a:rPr lang="en-GB" sz="1500" dirty="0" err="1">
                <a:latin typeface="Lucida Console" panose="020B0609040504020204" pitchFamily="49" charset="0"/>
              </a:rPr>
              <a:t>DbcCheck</a:t>
            </a:r>
            <a:endParaRPr lang="en-GB" sz="15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sz="15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Import-</a:t>
            </a:r>
            <a:r>
              <a:rPr lang="en-GB" sz="1500" dirty="0" err="1">
                <a:latin typeface="Lucida Console" panose="020B0609040504020204" pitchFamily="49" charset="0"/>
              </a:rPr>
              <a:t>DbcConfig</a:t>
            </a:r>
            <a:r>
              <a:rPr lang="en-GB" sz="1500" dirty="0">
                <a:latin typeface="Lucida Console" panose="020B0609040504020204" pitchFamily="49" charset="0"/>
              </a:rPr>
              <a:t> -Path Git:\</a:t>
            </a:r>
            <a:r>
              <a:rPr lang="en-GB" sz="1500" dirty="0" err="1">
                <a:latin typeface="Lucida Console" panose="020B0609040504020204" pitchFamily="49" charset="0"/>
              </a:rPr>
              <a:t>PesterConfigs</a:t>
            </a:r>
            <a:r>
              <a:rPr lang="en-GB" sz="1500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Invoke-</a:t>
            </a:r>
            <a:r>
              <a:rPr lang="en-GB" sz="1500" dirty="0" err="1">
                <a:latin typeface="Lucida Console" panose="020B0609040504020204" pitchFamily="49" charset="0"/>
              </a:rPr>
              <a:t>DbcCheck</a:t>
            </a:r>
            <a:endParaRPr lang="en-GB" sz="15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137" y="188640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31DE9A-FEC5-41EB-B4A1-355F1DD379B7}"/>
              </a:ext>
            </a:extLst>
          </p:cNvPr>
          <p:cNvSpPr/>
          <p:nvPr/>
        </p:nvSpPr>
        <p:spPr>
          <a:xfrm>
            <a:off x="395536" y="1556792"/>
            <a:ext cx="8424936" cy="4258153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r>
              <a:rPr lang="en-GB" sz="1400" dirty="0">
                <a:latin typeface="Lucida Console" panose="020B0609040504020204" pitchFamily="49" charset="0"/>
              </a:rPr>
              <a:t> -Show Summary -</a:t>
            </a:r>
            <a:r>
              <a:rPr lang="en-GB" sz="1400" dirty="0" err="1">
                <a:latin typeface="Lucida Console" panose="020B0609040504020204" pitchFamily="49" charset="0"/>
              </a:rPr>
              <a:t>PassThru</a:t>
            </a:r>
            <a:r>
              <a:rPr lang="en-GB" sz="1400" dirty="0">
                <a:latin typeface="Lucida Console" panose="020B0609040504020204" pitchFamily="49" charset="0"/>
              </a:rPr>
              <a:t> | Update-</a:t>
            </a:r>
            <a:r>
              <a:rPr lang="en-GB" sz="14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400" dirty="0">
                <a:latin typeface="Lucida Console" panose="020B0609040504020204" pitchFamily="49" charset="0"/>
              </a:rPr>
              <a:t>        –Environment Development</a:t>
            </a:r>
          </a:p>
          <a:p>
            <a:pPr>
              <a:lnSpc>
                <a:spcPct val="150000"/>
              </a:lnSpc>
            </a:pPr>
            <a:br>
              <a:rPr lang="en-GB" sz="1400" dirty="0">
                <a:latin typeface="Lucida Console" panose="020B0609040504020204" pitchFamily="49" charset="0"/>
              </a:rPr>
            </a:b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r>
              <a:rPr lang="en-GB" sz="1400" dirty="0">
                <a:latin typeface="Lucida Console" panose="020B0609040504020204" pitchFamily="49" charset="0"/>
              </a:rPr>
              <a:t> -Show Summary -</a:t>
            </a:r>
            <a:r>
              <a:rPr lang="en-GB" sz="1400" dirty="0" err="1">
                <a:latin typeface="Lucida Console" panose="020B0609040504020204" pitchFamily="49" charset="0"/>
              </a:rPr>
              <a:t>PassThru</a:t>
            </a:r>
            <a:r>
              <a:rPr lang="en-GB" sz="1400" dirty="0">
                <a:latin typeface="Lucida Console" panose="020B0609040504020204" pitchFamily="49" charset="0"/>
              </a:rPr>
              <a:t> | Update-</a:t>
            </a:r>
            <a:r>
              <a:rPr lang="en-GB" sz="14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400" dirty="0">
                <a:latin typeface="Lucida Console" panose="020B0609040504020204" pitchFamily="49" charset="0"/>
              </a:rPr>
              <a:t>        –Environment Test</a:t>
            </a:r>
          </a:p>
          <a:p>
            <a:pPr>
              <a:lnSpc>
                <a:spcPct val="150000"/>
              </a:lnSpc>
            </a:pPr>
            <a:br>
              <a:rPr lang="en-GB" sz="1400" dirty="0">
                <a:latin typeface="Lucida Console" panose="020B0609040504020204" pitchFamily="49" charset="0"/>
              </a:rPr>
            </a:b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r>
              <a:rPr lang="en-GB" sz="1400" dirty="0">
                <a:latin typeface="Lucida Console" panose="020B0609040504020204" pitchFamily="49" charset="0"/>
              </a:rPr>
              <a:t> -Show Summary -</a:t>
            </a:r>
            <a:r>
              <a:rPr lang="en-GB" sz="1400" dirty="0" err="1">
                <a:latin typeface="Lucida Console" panose="020B0609040504020204" pitchFamily="49" charset="0"/>
              </a:rPr>
              <a:t>PassThru</a:t>
            </a:r>
            <a:r>
              <a:rPr lang="en-GB" sz="1400" dirty="0">
                <a:latin typeface="Lucida Console" panose="020B0609040504020204" pitchFamily="49" charset="0"/>
              </a:rPr>
              <a:t> | Update-</a:t>
            </a:r>
            <a:r>
              <a:rPr lang="en-GB" sz="14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400" dirty="0">
                <a:latin typeface="Lucida Console" panose="020B0609040504020204" pitchFamily="49" charset="0"/>
              </a:rPr>
              <a:t>        –Environment Production</a:t>
            </a:r>
          </a:p>
          <a:p>
            <a:pPr>
              <a:lnSpc>
                <a:spcPct val="150000"/>
              </a:lnSpc>
            </a:pPr>
            <a:br>
              <a:rPr lang="en-GB" sz="1400" dirty="0">
                <a:latin typeface="Lucida Console" panose="020B0609040504020204" pitchFamily="49" charset="0"/>
              </a:rPr>
            </a:br>
            <a:r>
              <a:rPr lang="en-GB" sz="1400" dirty="0">
                <a:latin typeface="Lucida Console" panose="020B0609040504020204" pitchFamily="49" charset="0"/>
              </a:rPr>
              <a:t>Start-</a:t>
            </a:r>
            <a:r>
              <a:rPr lang="en-GB" sz="1400" dirty="0" err="1">
                <a:latin typeface="Lucida Console" panose="020B0609040504020204" pitchFamily="49" charset="0"/>
              </a:rPr>
              <a:t>DbcPowerbi</a:t>
            </a:r>
            <a:r>
              <a:rPr lang="en-GB" sz="1400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7" y="-13909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8451543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8736" y="1805493"/>
            <a:ext cx="4287829" cy="2585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51" b="1" i="1" dirty="0" err="1">
                <a:solidFill>
                  <a:srgbClr val="FFC000"/>
                </a:solidFill>
                <a:latin typeface="AppleStorm" panose="02000603000000000000" pitchFamily="50" charset="0"/>
              </a:rPr>
              <a:t>Hej</a:t>
            </a:r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 </a:t>
            </a:r>
            <a:r>
              <a:rPr lang="en-GB" sz="4051" b="1" i="1" dirty="0" err="1">
                <a:solidFill>
                  <a:srgbClr val="FFC000"/>
                </a:solidFill>
                <a:latin typeface="AppleStorm" panose="02000603000000000000" pitchFamily="50" charset="0"/>
              </a:rPr>
              <a:t>brodaczu</a:t>
            </a:r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!</a:t>
            </a:r>
          </a:p>
          <a:p>
            <a:endParaRPr lang="en-GB" sz="4051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Musi być czas </a:t>
            </a:r>
            <a:b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Na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68324"/>
            <a:ext cx="3744416" cy="66404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24051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Pytania?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5868482" y="5205323"/>
            <a:ext cx="2871178" cy="423172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Rob Sewell @sqldbawithbeard https://sqldbawith</a:t>
            </a:r>
            <a:r>
              <a:rPr lang="de-DE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4518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562" y="2137670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96178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00896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93214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03215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25732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74070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77714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2534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25119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30404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14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033893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166098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18080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build="p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731" y="-345115"/>
            <a:ext cx="6859785" cy="1020762"/>
          </a:xfrm>
        </p:spPr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Skontaktuj się ze mną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2843" y="6523406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81823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564390" y="2064464"/>
            <a:ext cx="3218910" cy="1341656"/>
            <a:chOff x="104209" y="5480224"/>
            <a:chExt cx="2010651" cy="923744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09" y="5480224"/>
              <a:ext cx="48577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847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5215336" y="2526004"/>
            <a:ext cx="3318357" cy="1033963"/>
            <a:chOff x="1978579" y="5487854"/>
            <a:chExt cx="1720096" cy="699397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642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3090021" y="3532421"/>
            <a:ext cx="3241203" cy="708980"/>
            <a:chOff x="6646631" y="5472586"/>
            <a:chExt cx="1753382" cy="5769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450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87198" y="4808137"/>
            <a:ext cx="29687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36" y="4660369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6731653" y="4802421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8144" y="4612921"/>
            <a:ext cx="681867" cy="6818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18A41-FE94-41C3-B732-615EFFB1E1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3" y="62722"/>
            <a:ext cx="1275692" cy="1275692"/>
          </a:xfrm>
          <a:prstGeom prst="rect">
            <a:avLst/>
          </a:prstGeom>
        </p:spPr>
      </p:pic>
      <p:pic>
        <p:nvPicPr>
          <p:cNvPr id="20" name="Obraz 24">
            <a:extLst>
              <a:ext uri="{FF2B5EF4-FFF2-40B4-BE49-F238E27FC236}">
                <a16:creationId xmlns:a16="http://schemas.microsoft.com/office/drawing/2014/main" id="{0CF7E2D8-980D-471C-AB36-EF6933920B1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6214314"/>
            <a:ext cx="953981" cy="30929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8" name="Obraz 23">
            <a:extLst>
              <a:ext uri="{FF2B5EF4-FFF2-40B4-BE49-F238E27FC236}">
                <a16:creationId xmlns:a16="http://schemas.microsoft.com/office/drawing/2014/main" id="{906999D9-6163-4475-85FE-99688368D24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25" y="6132829"/>
            <a:ext cx="1238980" cy="473873"/>
          </a:xfrm>
          <a:prstGeom prst="rect">
            <a:avLst/>
          </a:prstGeom>
          <a:solidFill>
            <a:schemeClr val="tx2"/>
          </a:solidFill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718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58519"/>
            <a:ext cx="7265318" cy="765771"/>
          </a:xfrm>
        </p:spPr>
        <p:txBody>
          <a:bodyPr>
            <a:noAutofit/>
          </a:bodyPr>
          <a:lstStyle/>
          <a:p>
            <a:pPr algn="ctr"/>
            <a:r>
              <a:rPr lang="en-US" sz="4051" b="1" i="1" dirty="0">
                <a:latin typeface="AppleStorm" panose="02000603000000000000" pitchFamily="50" charset="0"/>
              </a:rPr>
              <a:t>Kwestionariusz prelegenta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1" y="1556792"/>
            <a:ext cx="8892480" cy="4612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001" b="1" i="1" dirty="0" err="1">
                <a:solidFill>
                  <a:schemeClr val="accent6"/>
                </a:solidFill>
                <a:latin typeface="AppleStorm" panose="02000603000000000000" pitchFamily="50" charset="0"/>
              </a:rPr>
              <a:t>Imię</a:t>
            </a:r>
            <a:r>
              <a:rPr lang="en-GB" sz="2401" b="1" i="1" dirty="0">
                <a:latin typeface="AppleStorm" panose="02000603000000000000" pitchFamily="50" charset="0"/>
              </a:rPr>
              <a:t>: Rob</a:t>
            </a:r>
          </a:p>
          <a:p>
            <a:pPr>
              <a:lnSpc>
                <a:spcPct val="90000"/>
              </a:lnSpc>
            </a:pPr>
            <a:endParaRPr lang="en-GB" sz="1000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 err="1">
                <a:solidFill>
                  <a:schemeClr val="accent6"/>
                </a:solidFill>
                <a:latin typeface="AppleStorm" panose="02000603000000000000" pitchFamily="50" charset="0"/>
              </a:rPr>
              <a:t>Zawód</a:t>
            </a:r>
            <a:r>
              <a:rPr lang="en-GB" sz="3001" b="1" i="1" dirty="0"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Dba, Automator, do-</a:t>
            </a:r>
            <a:r>
              <a:rPr lang="en-GB" sz="2401" b="1" i="1" dirty="0" err="1">
                <a:latin typeface="AppleStorm" panose="02000603000000000000" pitchFamily="50" charset="0"/>
              </a:rPr>
              <a:t>ErTrener</a:t>
            </a: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endParaRPr lang="en-GB" sz="1000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 err="1">
                <a:solidFill>
                  <a:schemeClr val="accent6"/>
                </a:solidFill>
                <a:latin typeface="AppleStorm" panose="02000603000000000000" pitchFamily="50" charset="0"/>
              </a:rPr>
              <a:t>Zainteresowania</a:t>
            </a:r>
            <a:r>
              <a:rPr lang="en-GB" sz="2401" b="1" i="1" dirty="0">
                <a:latin typeface="AppleStorm" panose="02000603000000000000" pitchFamily="50" charset="0"/>
              </a:rPr>
              <a:t>: PowerShell, Automatyzacja i SQL (PaaS </a:t>
            </a:r>
            <a:r>
              <a:rPr lang="en-GB" sz="2401" b="1" i="1" dirty="0" err="1">
                <a:latin typeface="AppleStorm" panose="02000603000000000000" pitchFamily="50" charset="0"/>
              </a:rPr>
              <a:t>Geddit</a:t>
            </a:r>
            <a:r>
              <a:rPr lang="en-GB" sz="2401" b="1" i="1" dirty="0">
                <a:latin typeface="AppleStorm" panose="02000603000000000000" pitchFamily="50" charset="0"/>
              </a:rPr>
              <a:t>?)</a:t>
            </a:r>
          </a:p>
          <a:p>
            <a:pPr>
              <a:lnSpc>
                <a:spcPct val="90000"/>
              </a:lnSpc>
            </a:pPr>
            <a:endParaRPr lang="en-GB" sz="1000" b="1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 err="1">
                <a:solidFill>
                  <a:schemeClr val="accent6"/>
                </a:solidFill>
                <a:latin typeface="AppleStorm" panose="02000603000000000000" pitchFamily="50" charset="0"/>
              </a:rPr>
              <a:t>Ciekawostki</a:t>
            </a: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: </a:t>
            </a:r>
            <a:r>
              <a:rPr lang="en-GB" sz="2401" b="1" i="1" dirty="0">
                <a:latin typeface="AppleStorm" panose="02000603000000000000" pitchFamily="50" charset="0"/>
              </a:rPr>
              <a:t>brOda. (</a:t>
            </a:r>
            <a:r>
              <a:rPr lang="en-GB" sz="2401" b="1" i="1" dirty="0" err="1">
                <a:latin typeface="AppleStorm" panose="02000603000000000000" pitchFamily="50" charset="0"/>
              </a:rPr>
              <a:t>nAdal</a:t>
            </a:r>
            <a:r>
              <a:rPr lang="en-GB" sz="2401" b="1" i="1" dirty="0">
                <a:latin typeface="AppleStorm" panose="02000603000000000000" pitchFamily="50" charset="0"/>
              </a:rPr>
              <a:t>) Gra w krykieta, </a:t>
            </a:r>
            <a:r>
              <a:rPr lang="en-GB" sz="2401" b="1" i="1" dirty="0" err="1">
                <a:latin typeface="AppleStorm" panose="02000603000000000000" pitchFamily="50" charset="0"/>
              </a:rPr>
              <a:t>latanie</a:t>
            </a:r>
            <a:r>
              <a:rPr lang="en-GB" sz="2401" b="1" i="1" dirty="0">
                <a:latin typeface="AppleStorm" panose="02000603000000000000" pitchFamily="50" charset="0"/>
              </a:rPr>
              <a:t> </a:t>
            </a:r>
            <a:r>
              <a:rPr lang="en-GB" sz="2401" b="1" i="1" dirty="0" err="1">
                <a:latin typeface="AppleStorm" panose="02000603000000000000" pitchFamily="50" charset="0"/>
              </a:rPr>
              <a:t>dronem</a:t>
            </a: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endParaRPr lang="en-GB" sz="1000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 err="1">
                <a:solidFill>
                  <a:schemeClr val="accent6"/>
                </a:solidFill>
                <a:latin typeface="AppleStorm" panose="02000603000000000000" pitchFamily="50" charset="0"/>
              </a:rPr>
              <a:t>Prelegent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Saturday, SQL Relay, </a:t>
            </a:r>
            <a:r>
              <a:rPr lang="en-GB" sz="2401" b="1" i="1" dirty="0" err="1">
                <a:latin typeface="AppleStorm" panose="02000603000000000000" pitchFamily="50" charset="0"/>
              </a:rPr>
              <a:t>konferencje</a:t>
            </a:r>
            <a:r>
              <a:rPr lang="en-GB" sz="2401" b="1" i="1" dirty="0">
                <a:latin typeface="AppleStorm" panose="02000603000000000000" pitchFamily="50" charset="0"/>
              </a:rPr>
              <a:t> PowerShell</a:t>
            </a:r>
          </a:p>
          <a:p>
            <a:pPr>
              <a:lnSpc>
                <a:spcPct val="90000"/>
              </a:lnSpc>
            </a:pPr>
            <a:endParaRPr lang="en-GB" sz="1000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 err="1">
                <a:solidFill>
                  <a:schemeClr val="accent6"/>
                </a:solidFill>
                <a:latin typeface="AppleStorm" panose="02000603000000000000" pitchFamily="50" charset="0"/>
              </a:rPr>
              <a:t>Społeczności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South West, SQL Exeter, PowerShell VG, </a:t>
            </a:r>
            <a:r>
              <a:rPr lang="en-GB" sz="2401" b="1" i="1" dirty="0" err="1">
                <a:latin typeface="AppleStorm" panose="02000603000000000000" pitchFamily="50" charset="0"/>
              </a:rPr>
              <a:t>Organizator</a:t>
            </a:r>
            <a:r>
              <a:rPr lang="en-GB" sz="2401" b="1" i="1" dirty="0">
                <a:latin typeface="AppleStorm" panose="02000603000000000000" pitchFamily="50" charset="0"/>
              </a:rPr>
              <a:t> PowerShell Conference EU, dbareports, dbatools, dbachecks, MVP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731" y="-345115"/>
            <a:ext cx="6859785" cy="1020762"/>
          </a:xfrm>
        </p:spPr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Skontaktuj się ze mną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2843" y="6523406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81823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564390" y="2064464"/>
            <a:ext cx="3218910" cy="1341656"/>
            <a:chOff x="104209" y="5480224"/>
            <a:chExt cx="2010651" cy="923744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09" y="5480224"/>
              <a:ext cx="48577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847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5215336" y="2526004"/>
            <a:ext cx="3318357" cy="1033963"/>
            <a:chOff x="1978579" y="5487854"/>
            <a:chExt cx="1720096" cy="699397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642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3090021" y="3532421"/>
            <a:ext cx="3241203" cy="708980"/>
            <a:chOff x="6646631" y="5472586"/>
            <a:chExt cx="1753382" cy="5769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450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87198" y="4808137"/>
            <a:ext cx="29687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36" y="4660369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6731653" y="4802421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8144" y="4612921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-108358" y="821357"/>
            <a:ext cx="2863064" cy="848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54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Pytania</a:t>
            </a:r>
            <a:endParaRPr lang="en-GB" sz="4951" b="1" i="1" dirty="0">
              <a:solidFill>
                <a:srgbClr val="FFFF00"/>
              </a:solidFill>
              <a:latin typeface="AppleStorm" panose="02000603000000000000" pitchFamily="50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818A41-FE94-41C3-B732-615EFFB1E1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465" y="1497094"/>
            <a:ext cx="1275692" cy="1275692"/>
          </a:xfrm>
          <a:prstGeom prst="rect">
            <a:avLst/>
          </a:prstGeom>
        </p:spPr>
      </p:pic>
      <p:pic>
        <p:nvPicPr>
          <p:cNvPr id="20" name="Obraz 24">
            <a:extLst>
              <a:ext uri="{FF2B5EF4-FFF2-40B4-BE49-F238E27FC236}">
                <a16:creationId xmlns:a16="http://schemas.microsoft.com/office/drawing/2014/main" id="{0CF7E2D8-980D-471C-AB36-EF6933920B1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6214314"/>
            <a:ext cx="953981" cy="30929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8" name="Obraz 23">
            <a:extLst>
              <a:ext uri="{FF2B5EF4-FFF2-40B4-BE49-F238E27FC236}">
                <a16:creationId xmlns:a16="http://schemas.microsoft.com/office/drawing/2014/main" id="{906999D9-6163-4475-85FE-99688368D24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25" y="6132829"/>
            <a:ext cx="1238980" cy="473873"/>
          </a:xfrm>
          <a:prstGeom prst="rect">
            <a:avLst/>
          </a:prstGeom>
          <a:solidFill>
            <a:schemeClr val="tx2"/>
          </a:solidFill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187" y="0"/>
            <a:ext cx="1030637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395536" y="6453336"/>
            <a:ext cx="359842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Zdjęcie przez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5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Na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35496" y="5174432"/>
            <a:ext cx="5761514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Listy kontrolne</a:t>
            </a:r>
            <a:endParaRPr lang="en-GB" sz="6602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53595" y="998097"/>
            <a:ext cx="6172106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Czym jest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12454" y="1808398"/>
            <a:ext cx="7183881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2383" dirty="0"/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061" y="4077241"/>
            <a:ext cx="4183282" cy="16430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95536" y="1196752"/>
            <a:ext cx="8242300" cy="407175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Pisanie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testów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Pester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dla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jednego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polecenia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</a:t>
            </a:r>
            <a:b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</a:b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 SQL Server jest łatwe</a:t>
            </a: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Pisanie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innych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testów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Pester dla nieco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różnych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przypadków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to kopiowanie i wklejanie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Możliwa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jest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parameteryzacja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testów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Pester (ale to </a:t>
            </a:r>
            <a:r>
              <a:rPr lang="en-US" sz="2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nie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 tak łatwo powiedzieć!)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173690"/>
            <a:ext cx="8229600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D0857-9E32-4C06-ABD4-C35EDE70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909" y="4771048"/>
            <a:ext cx="5255553" cy="89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807" y="2486327"/>
            <a:ext cx="5258385" cy="926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355" y="3075672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Wyzwania &amp; cele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21238" y="1085735"/>
            <a:ext cx="854920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Chcieliśmy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miec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mozliwosc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sprawdzenia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Środowiska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SQL,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takich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jak produkcja, </a:t>
            </a:r>
            <a:b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UAT,  DEV- </a:t>
            </a:r>
            <a:r>
              <a:rPr lang="en-US" sz="2800" b="1" i="1" dirty="0" err="1">
                <a:solidFill>
                  <a:srgbClr val="FF0000"/>
                </a:solidFill>
                <a:latin typeface="AppleStorm" panose="02000603000000000000" pitchFamily="50" charset="0"/>
              </a:rPr>
              <a:t>Poziomo</a:t>
            </a:r>
            <a:endParaRPr lang="en-US" sz="28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Chcieliśmy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miec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mozliwosc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b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sprawdzenia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wszystkich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b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Środowisk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SQL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dla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wszystkich</a:t>
            </a:r>
            <a:b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aplikacji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– </a:t>
            </a:r>
            <a:r>
              <a:rPr lang="en-US" sz="28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Pionowo</a:t>
            </a:r>
            <a:endParaRPr lang="en-US" sz="28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Chcieliśmy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miec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mozliwosc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sprawdzenia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wszystkich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b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powiazan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lub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  <a:latin typeface="AppleStorm" panose="02000603000000000000" pitchFamily="50" charset="0"/>
              </a:rPr>
              <a:t>systemow</a:t>
            </a:r>
            <a:r>
              <a:rPr lang="en-US" sz="28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– </a:t>
            </a:r>
            <a:r>
              <a:rPr lang="en-US" sz="28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Blok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217" y="285652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Główne wyzwanie-konfiguracja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032" y="2181786"/>
            <a:ext cx="3211769" cy="24078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D38A1-BA2A-4E6F-9FAD-95B774BE1F4D}"/>
              </a:ext>
            </a:extLst>
          </p:cNvPr>
          <p:cNvSpPr/>
          <p:nvPr/>
        </p:nvSpPr>
        <p:spPr>
          <a:xfrm>
            <a:off x="5475032" y="2145568"/>
            <a:ext cx="3288550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0E889-AD7A-4265-892F-329E07041F71}"/>
              </a:ext>
            </a:extLst>
          </p:cNvPr>
          <p:cNvSpPr/>
          <p:nvPr/>
        </p:nvSpPr>
        <p:spPr>
          <a:xfrm>
            <a:off x="8118629" y="2181786"/>
            <a:ext cx="568172" cy="2407874"/>
          </a:xfrm>
          <a:prstGeom prst="rect">
            <a:avLst/>
          </a:prstGeom>
          <a:noFill/>
          <a:ln w="730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383A4A-FC88-4266-87DF-4A7A720BEC7D}"/>
              </a:ext>
            </a:extLst>
          </p:cNvPr>
          <p:cNvSpPr/>
          <p:nvPr/>
        </p:nvSpPr>
        <p:spPr>
          <a:xfrm>
            <a:off x="6097536" y="2185316"/>
            <a:ext cx="1298505" cy="1627383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59336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1018d9751783d1d4ac17b97d0f7548a3&quot;,&quot;LanguageCode&quot;:&quot;en-US&quot;,&quot;SlideGuids&quot;:[&quot;de89d39b-dd56-46fb-aa84-c864ee2cbf38&quot;,&quot;e178ef72-de4a-4224-b4da-3ad809cc3a9f&quot;,&quot;c9c0425f-d21e-47d1-8825-17bf5048287f&quot;,&quot;4cbbea52-cd89-4c92-a28e-c21c322d0159&quot;,&quot;82f6b9eb-171a-4098-b8aa-7316e31e498c&quot;,&quot;e30943ca-d248-4066-bcf2-d70fe96e14de&quot;,&quot;111cbac4-41aa-4ff5-a5e7-7c80fdc7a1fb&quot;,&quot;7710b3b7-f450-40f6-b8e3-54ece149b0b5&quot;,&quot;9c363bf2-5b45-466b-878f-3d04a29d6043&quot;,&quot;a1f32860-6fe7-4a76-8c4d-d0c27d247250&quot;,&quot;d41ca9f8-a388-4c37-9ae7-bb3980008f1c&quot;,&quot;37f5d206-773b-48c8-a880-fb7e78b41219&quot;,&quot;c355c78a-38b1-448d-a783-e8253ab0c306&quot;,&quot;6807cd48-a3b8-4890-846b-4382ac838f77&quot;,&quot;bcd0537c-493b-44eb-9ae0-b21badfa3ecf&quot;,&quot;946d0ef2-3436-4fa5-850c-639b72f96679&quot;,&quot;8797370f-0c3d-40a9-b81a-04d49c4468d5&quot;,&quot;37f5d206-773b-48c8-a880-fb7e78b41219&quot;,&quot;37f5d206-773b-48c8-a880-fb7e78b41219&quot;,&quot;37f5d206-773b-48c8-a880-fb7e78b41219&quot;,&quot;37f5d206-773b-48c8-a880-fb7e78b41219&quot;,&quot;37f5d206-773b-48c8-a880-fb7e78b41219&quot;,&quot;37f5d206-773b-48c8-a880-fb7e78b41219&quot;,&quot;37f5d206-773b-48c8-a880-fb7e78b41219&quot;,&quot;b4cd12bc-d2b2-45bc-9de0-01716da017d8&quot;,&quot;cb42ff55-217a-45ca-a337-f3129909507d&quot;,&quot;b0ab5bad-54b2-4e0f-875d-67381c4f4db5&quot;],&quot;TimeStamp&quot;:&quot;2018-05-16T09:53:52.241231+02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807cd48-a3b8-4890-846b-4382ac838f77&quot;,&quot;TimeStamp&quot;:&quot;2018-05-16T09:53:52.2402293+02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bcd0537c-493b-44eb-9ae0-b21badfa3ecf&quot;,&quot;TimeStamp&quot;:&quot;2018-05-16T09:53:52.2402293+02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46d0ef2-3436-4fa5-850c-639b72f96679&quot;,&quot;TimeStamp&quot;:&quot;2018-05-16T09:53:52.2402293+02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8797370f-0c3d-40a9-b81a-04d49c4468d5&quot;,&quot;TimeStamp&quot;:&quot;2018-05-16T09:53:52.2402293+02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e89d39b-dd56-46fb-aa84-c864ee2cbf38&quot;,&quot;TimeStamp&quot;:&quot;2018-05-16T09:53:52.2362358+02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b4cd12bc-d2b2-45bc-9de0-01716da017d8&quot;,&quot;TimeStamp&quot;:&quot;2018-05-16T09:53:52.2402293+02:00&quot;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b42ff55-217a-45ca-a337-f3129909507d&quot;,&quot;TimeStamp&quot;:&quot;2018-05-16T09:53:52.241231+02:00&quot;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b0ab5bad-54b2-4e0f-875d-67381c4f4db5&quot;,&quot;TimeStamp&quot;:&quot;2018-05-16T09:53:52.241231+02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e178ef72-de4a-4224-b4da-3ad809cc3a9f&quot;,&quot;TimeStamp&quot;:&quot;2018-05-16T09:53:52.2392279+02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9c0425f-d21e-47d1-8825-17bf5048287f&quot;,&quot;TimeStamp&quot;:&quot;2018-05-16T09:53:52.2392279+02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4cbbea52-cd89-4c92-a28e-c21c322d0159&quot;,&quot;TimeStamp&quot;:&quot;2018-05-16T09:53:52.2392279+02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82f6b9eb-171a-4098-b8aa-7316e31e498c&quot;,&quot;TimeStamp&quot;:&quot;2018-05-16T09:53:52.2392279+02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e30943ca-d248-4066-bcf2-d70fe96e14de&quot;,&quot;TimeStamp&quot;:&quot;2018-05-16T09:53:52.2392279+02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Motyw2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tyw2" id="{3E448EB5-774B-461A-8124-EA406C713B1A}" vid="{5CF9D57A-5E5F-4F1B-94EE-8D3CA1AFF228}"/>
    </a:ext>
  </a:extLst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222</TotalTime>
  <Words>1087</Words>
  <Application>Microsoft Office PowerPoint</Application>
  <PresentationFormat>On-screen Show (4:3)</PresentationFormat>
  <Paragraphs>263</Paragraphs>
  <Slides>28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50" baseType="lpstr">
      <vt:lpstr>AppleStorm</vt:lpstr>
      <vt:lpstr>-apple-system</vt:lpstr>
      <vt:lpstr>Arial</vt:lpstr>
      <vt:lpstr>Calibri</vt:lpstr>
      <vt:lpstr>Consolas</vt:lpstr>
      <vt:lpstr>Corbel</vt:lpstr>
      <vt:lpstr>Gotham Book</vt:lpstr>
      <vt:lpstr>Gotham Light</vt:lpstr>
      <vt:lpstr>Gotham Medium</vt:lpstr>
      <vt:lpstr>Lucida Console</vt:lpstr>
      <vt:lpstr>Proxima Nova Light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Wingdings</vt:lpstr>
      <vt:lpstr>Chalkboard 16x9</vt:lpstr>
      <vt:lpstr>Motyw2</vt:lpstr>
      <vt:lpstr>PowerPoint Presentation</vt:lpstr>
      <vt:lpstr>PowerPoint Presentation</vt:lpstr>
      <vt:lpstr>Kwestionariusz prelegenta</vt:lpstr>
      <vt:lpstr>Skontaktuj się ze mną</vt:lpstr>
      <vt:lpstr>PowerPoint Presentation</vt:lpstr>
      <vt:lpstr>PowerPoint Presentation</vt:lpstr>
      <vt:lpstr>Pester</vt:lpstr>
      <vt:lpstr>Wyzwania &amp; cele</vt:lpstr>
      <vt:lpstr>Główne wyzwanie-konfiguracja</vt:lpstr>
      <vt:lpstr>Wyzwanie – dane wyjściowe</vt:lpstr>
      <vt:lpstr>Wyzwanie – dane wyjściowe</vt:lpstr>
      <vt:lpstr>Wyzwanie – dane wyjściowe</vt:lpstr>
      <vt:lpstr>Nasz cel</vt:lpstr>
      <vt:lpstr>dbachecks</vt:lpstr>
      <vt:lpstr>Wymagania systemowe</vt:lpstr>
      <vt:lpstr>Łatwa instalacja </vt:lpstr>
      <vt:lpstr>Potrzebujesz instalacji offline?</vt:lpstr>
      <vt:lpstr>PowerPoint Presentation</vt:lpstr>
      <vt:lpstr>Get-DbcCheck - Jakie sprawdzenia są dostępne?</vt:lpstr>
      <vt:lpstr>Get-DbcConfig - Jakie konfiguracje są wspierane?</vt:lpstr>
      <vt:lpstr>Invoke-DbcCheck – Uruchom test</vt:lpstr>
      <vt:lpstr>Set-DbcConfig – Ustawianie konfiguracji</vt:lpstr>
      <vt:lpstr>Export-DbcConfig/Import-DbcConfig</vt:lpstr>
      <vt:lpstr>Start-DbcPowerBi</vt:lpstr>
      <vt:lpstr>Start-DbcPowerBi</vt:lpstr>
      <vt:lpstr>PowerPoint Presentation</vt:lpstr>
      <vt:lpstr>Pytania?</vt:lpstr>
      <vt:lpstr>Skontaktuj się ze mną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3</cp:revision>
  <dcterms:created xsi:type="dcterms:W3CDTF">2018-05-10T09:04:51Z</dcterms:created>
  <dcterms:modified xsi:type="dcterms:W3CDTF">2018-05-16T09:09:18Z</dcterms:modified>
</cp:coreProperties>
</file>